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30"/>
  </p:notesMasterIdLst>
  <p:handoutMasterIdLst>
    <p:handoutMasterId r:id="rId31"/>
  </p:handoutMasterIdLst>
  <p:sldIdLst>
    <p:sldId id="283" r:id="rId5"/>
    <p:sldId id="282" r:id="rId6"/>
    <p:sldId id="290" r:id="rId7"/>
    <p:sldId id="257" r:id="rId8"/>
    <p:sldId id="263" r:id="rId9"/>
    <p:sldId id="297" r:id="rId10"/>
    <p:sldId id="261" r:id="rId11"/>
    <p:sldId id="300" r:id="rId12"/>
    <p:sldId id="262" r:id="rId13"/>
    <p:sldId id="302" r:id="rId14"/>
    <p:sldId id="301" r:id="rId15"/>
    <p:sldId id="298" r:id="rId16"/>
    <p:sldId id="264" r:id="rId17"/>
    <p:sldId id="266" r:id="rId18"/>
    <p:sldId id="267" r:id="rId19"/>
    <p:sldId id="291" r:id="rId20"/>
    <p:sldId id="271" r:id="rId21"/>
    <p:sldId id="294" r:id="rId22"/>
    <p:sldId id="293" r:id="rId23"/>
    <p:sldId id="272" r:id="rId24"/>
    <p:sldId id="273" r:id="rId25"/>
    <p:sldId id="279" r:id="rId26"/>
    <p:sldId id="296" r:id="rId27"/>
    <p:sldId id="295" r:id="rId28"/>
    <p:sldId id="274" r:id="rId2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600E860-D90E-3847-8FFF-9C510CE91BAB}">
          <p14:sldIdLst>
            <p14:sldId id="283"/>
            <p14:sldId id="282"/>
            <p14:sldId id="290"/>
            <p14:sldId id="257"/>
            <p14:sldId id="263"/>
            <p14:sldId id="297"/>
            <p14:sldId id="261"/>
            <p14:sldId id="300"/>
            <p14:sldId id="262"/>
            <p14:sldId id="302"/>
            <p14:sldId id="301"/>
            <p14:sldId id="298"/>
            <p14:sldId id="264"/>
            <p14:sldId id="266"/>
            <p14:sldId id="267"/>
            <p14:sldId id="291"/>
            <p14:sldId id="271"/>
            <p14:sldId id="294"/>
            <p14:sldId id="293"/>
            <p14:sldId id="272"/>
            <p14:sldId id="273"/>
            <p14:sldId id="279"/>
            <p14:sldId id="296"/>
            <p14:sldId id="295"/>
            <p14:sldId id="274"/>
          </p14:sldIdLst>
        </p14:section>
      </p14:sectionLst>
    </p:ext>
    <p:ext uri="{EFAFB233-063F-42B5-8137-9DF3F51BA10A}">
      <p15:sldGuideLst xmlns:p15="http://schemas.microsoft.com/office/powerpoint/2012/main">
        <p15:guide id="1" orient="horz" pos="1620"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2E2C"/>
    <a:srgbClr val="54347B"/>
    <a:srgbClr val="9DD0CB"/>
    <a:srgbClr val="A9AE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102F4F-B685-E745-A7D1-664C479BADED}" v="43" dt="2025-10-27T16:22:48.1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45" autoAdjust="0"/>
    <p:restoredTop sz="77562" autoAdjust="0"/>
  </p:normalViewPr>
  <p:slideViewPr>
    <p:cSldViewPr snapToGrid="0" snapToObjects="1" showGuides="1">
      <p:cViewPr varScale="1">
        <p:scale>
          <a:sx n="128" d="100"/>
          <a:sy n="128" d="100"/>
        </p:scale>
        <p:origin x="2040" y="168"/>
      </p:cViewPr>
      <p:guideLst>
        <p:guide orient="horz" pos="1620"/>
        <p:guide pos="2880"/>
      </p:guideLst>
    </p:cSldViewPr>
  </p:slideViewPr>
  <p:notesTextViewPr>
    <p:cViewPr>
      <p:scale>
        <a:sx n="1" d="1"/>
        <a:sy n="1" d="1"/>
      </p:scale>
      <p:origin x="0" y="0"/>
    </p:cViewPr>
  </p:notesTextViewPr>
  <p:notesViewPr>
    <p:cSldViewPr snapToGrid="0" snapToObjects="1">
      <p:cViewPr varScale="1">
        <p:scale>
          <a:sx n="62" d="100"/>
          <a:sy n="62" d="100"/>
        </p:scale>
        <p:origin x="3154"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win van Stein" userId="fb85e1792016340e" providerId="LiveId" clId="{410619F6-4735-52DB-ABE4-87C9FEA4F015}"/>
    <pc:docChg chg="undo custSel addSld delSld modSld sldOrd addSection delSection modSection">
      <pc:chgData name="Edwin van Stein" userId="fb85e1792016340e" providerId="LiveId" clId="{410619F6-4735-52DB-ABE4-87C9FEA4F015}" dt="2025-10-27T16:26:52.507" v="3061" actId="20577"/>
      <pc:docMkLst>
        <pc:docMk/>
      </pc:docMkLst>
      <pc:sldChg chg="modSp mod">
        <pc:chgData name="Edwin van Stein" userId="fb85e1792016340e" providerId="LiveId" clId="{410619F6-4735-52DB-ABE4-87C9FEA4F015}" dt="2025-10-23T14:49:43.173" v="519" actId="6549"/>
        <pc:sldMkLst>
          <pc:docMk/>
          <pc:sldMk cId="1129089473" sldId="257"/>
        </pc:sldMkLst>
        <pc:spChg chg="mod">
          <ac:chgData name="Edwin van Stein" userId="fb85e1792016340e" providerId="LiveId" clId="{410619F6-4735-52DB-ABE4-87C9FEA4F015}" dt="2025-10-23T14:49:43.173" v="519" actId="6549"/>
          <ac:spMkLst>
            <pc:docMk/>
            <pc:sldMk cId="1129089473" sldId="257"/>
            <ac:spMk id="8" creationId="{5B7D71CD-9C0C-FE4C-87FD-8BC3AEF85624}"/>
          </ac:spMkLst>
        </pc:spChg>
      </pc:sldChg>
      <pc:sldChg chg="modSp mod">
        <pc:chgData name="Edwin van Stein" userId="fb85e1792016340e" providerId="LiveId" clId="{410619F6-4735-52DB-ABE4-87C9FEA4F015}" dt="2025-10-23T14:49:10.879" v="466" actId="20577"/>
        <pc:sldMkLst>
          <pc:docMk/>
          <pc:sldMk cId="135605070" sldId="263"/>
        </pc:sldMkLst>
        <pc:spChg chg="mod">
          <ac:chgData name="Edwin van Stein" userId="fb85e1792016340e" providerId="LiveId" clId="{410619F6-4735-52DB-ABE4-87C9FEA4F015}" dt="2025-10-23T14:48:41.105" v="421" actId="20577"/>
          <ac:spMkLst>
            <pc:docMk/>
            <pc:sldMk cId="135605070" sldId="263"/>
            <ac:spMk id="2" creationId="{EE8D9AE8-0E1B-2740-A95B-81DDAC2FCFA7}"/>
          </ac:spMkLst>
        </pc:spChg>
        <pc:spChg chg="mod">
          <ac:chgData name="Edwin van Stein" userId="fb85e1792016340e" providerId="LiveId" clId="{410619F6-4735-52DB-ABE4-87C9FEA4F015}" dt="2025-10-23T14:49:10.879" v="466" actId="20577"/>
          <ac:spMkLst>
            <pc:docMk/>
            <pc:sldMk cId="135605070" sldId="263"/>
            <ac:spMk id="3" creationId="{8A19AC96-36D4-5E48-A3EC-AAD817F3E04E}"/>
          </ac:spMkLst>
        </pc:spChg>
      </pc:sldChg>
      <pc:sldChg chg="del mod modShow">
        <pc:chgData name="Edwin van Stein" userId="fb85e1792016340e" providerId="LiveId" clId="{410619F6-4735-52DB-ABE4-87C9FEA4F015}" dt="2025-10-27T16:02:20.052" v="2052" actId="2696"/>
        <pc:sldMkLst>
          <pc:docMk/>
          <pc:sldMk cId="4240463373" sldId="264"/>
        </pc:sldMkLst>
      </pc:sldChg>
      <pc:sldChg chg="del mod modShow">
        <pc:chgData name="Edwin van Stein" userId="fb85e1792016340e" providerId="LiveId" clId="{410619F6-4735-52DB-ABE4-87C9FEA4F015}" dt="2025-10-27T16:02:20.052" v="2052" actId="2696"/>
        <pc:sldMkLst>
          <pc:docMk/>
          <pc:sldMk cId="2820886043" sldId="265"/>
        </pc:sldMkLst>
      </pc:sldChg>
      <pc:sldChg chg="del mod modShow">
        <pc:chgData name="Edwin van Stein" userId="fb85e1792016340e" providerId="LiveId" clId="{410619F6-4735-52DB-ABE4-87C9FEA4F015}" dt="2025-10-27T16:02:20.052" v="2052" actId="2696"/>
        <pc:sldMkLst>
          <pc:docMk/>
          <pc:sldMk cId="3318714452" sldId="266"/>
        </pc:sldMkLst>
      </pc:sldChg>
      <pc:sldChg chg="del mod modShow">
        <pc:chgData name="Edwin van Stein" userId="fb85e1792016340e" providerId="LiveId" clId="{410619F6-4735-52DB-ABE4-87C9FEA4F015}" dt="2025-10-27T16:02:20.052" v="2052" actId="2696"/>
        <pc:sldMkLst>
          <pc:docMk/>
          <pc:sldMk cId="3450462465" sldId="267"/>
        </pc:sldMkLst>
      </pc:sldChg>
      <pc:sldChg chg="del mod ord modShow">
        <pc:chgData name="Edwin van Stein" userId="fb85e1792016340e" providerId="LiveId" clId="{410619F6-4735-52DB-ABE4-87C9FEA4F015}" dt="2025-10-27T16:02:20.052" v="2052" actId="2696"/>
        <pc:sldMkLst>
          <pc:docMk/>
          <pc:sldMk cId="436610545" sldId="268"/>
        </pc:sldMkLst>
      </pc:sldChg>
      <pc:sldChg chg="del mod modShow">
        <pc:chgData name="Edwin van Stein" userId="fb85e1792016340e" providerId="LiveId" clId="{410619F6-4735-52DB-ABE4-87C9FEA4F015}" dt="2025-10-27T16:02:20.052" v="2052" actId="2696"/>
        <pc:sldMkLst>
          <pc:docMk/>
          <pc:sldMk cId="3053773761" sldId="269"/>
        </pc:sldMkLst>
      </pc:sldChg>
      <pc:sldChg chg="del mod modShow">
        <pc:chgData name="Edwin van Stein" userId="fb85e1792016340e" providerId="LiveId" clId="{410619F6-4735-52DB-ABE4-87C9FEA4F015}" dt="2025-10-27T16:02:20.052" v="2052" actId="2696"/>
        <pc:sldMkLst>
          <pc:docMk/>
          <pc:sldMk cId="3474074649" sldId="270"/>
        </pc:sldMkLst>
      </pc:sldChg>
      <pc:sldChg chg="addSp modSp add mod">
        <pc:chgData name="Edwin van Stein" userId="fb85e1792016340e" providerId="LiveId" clId="{410619F6-4735-52DB-ABE4-87C9FEA4F015}" dt="2025-10-27T15:28:41.694" v="765"/>
        <pc:sldMkLst>
          <pc:docMk/>
          <pc:sldMk cId="0" sldId="271"/>
        </pc:sldMkLst>
        <pc:spChg chg="add mod">
          <ac:chgData name="Edwin van Stein" userId="fb85e1792016340e" providerId="LiveId" clId="{410619F6-4735-52DB-ABE4-87C9FEA4F015}" dt="2025-10-27T15:28:41.694" v="765"/>
          <ac:spMkLst>
            <pc:docMk/>
            <pc:sldMk cId="0" sldId="271"/>
            <ac:spMk id="2" creationId="{AC23A02C-3016-24D6-323D-5BDAE3456D80}"/>
          </ac:spMkLst>
        </pc:spChg>
        <pc:spChg chg="mod">
          <ac:chgData name="Edwin van Stein" userId="fb85e1792016340e" providerId="LiveId" clId="{410619F6-4735-52DB-ABE4-87C9FEA4F015}" dt="2025-10-27T15:06:57.067" v="690"/>
          <ac:spMkLst>
            <pc:docMk/>
            <pc:sldMk cId="0" sldId="271"/>
            <ac:spMk id="277" creationId="{00000000-0000-0000-0000-000000000000}"/>
          </ac:spMkLst>
        </pc:spChg>
      </pc:sldChg>
      <pc:sldChg chg="addSp delSp modSp add mod">
        <pc:chgData name="Edwin van Stein" userId="fb85e1792016340e" providerId="LiveId" clId="{410619F6-4735-52DB-ABE4-87C9FEA4F015}" dt="2025-10-27T15:36:32.375" v="855" actId="1035"/>
        <pc:sldMkLst>
          <pc:docMk/>
          <pc:sldMk cId="0" sldId="272"/>
        </pc:sldMkLst>
        <pc:spChg chg="add del mod">
          <ac:chgData name="Edwin van Stein" userId="fb85e1792016340e" providerId="LiveId" clId="{410619F6-4735-52DB-ABE4-87C9FEA4F015}" dt="2025-10-27T15:28:46.806" v="767" actId="478"/>
          <ac:spMkLst>
            <pc:docMk/>
            <pc:sldMk cId="0" sldId="272"/>
            <ac:spMk id="2" creationId="{67430755-4418-D630-8AFD-58CF5AFF1812}"/>
          </ac:spMkLst>
        </pc:spChg>
        <pc:spChg chg="add mod">
          <ac:chgData name="Edwin van Stein" userId="fb85e1792016340e" providerId="LiveId" clId="{410619F6-4735-52DB-ABE4-87C9FEA4F015}" dt="2025-10-27T15:28:48.821" v="769"/>
          <ac:spMkLst>
            <pc:docMk/>
            <pc:sldMk cId="0" sldId="272"/>
            <ac:spMk id="3" creationId="{E74A6AB7-C657-E626-F9F9-4B75D625DEC3}"/>
          </ac:spMkLst>
        </pc:spChg>
        <pc:spChg chg="del mod">
          <ac:chgData name="Edwin van Stein" userId="fb85e1792016340e" providerId="LiveId" clId="{410619F6-4735-52DB-ABE4-87C9FEA4F015}" dt="2025-10-27T15:28:48.450" v="768" actId="478"/>
          <ac:spMkLst>
            <pc:docMk/>
            <pc:sldMk cId="0" sldId="272"/>
            <ac:spMk id="285" creationId="{00000000-0000-0000-0000-000000000000}"/>
          </ac:spMkLst>
        </pc:spChg>
        <pc:spChg chg="mod">
          <ac:chgData name="Edwin van Stein" userId="fb85e1792016340e" providerId="LiveId" clId="{410619F6-4735-52DB-ABE4-87C9FEA4F015}" dt="2025-10-27T15:36:32.375" v="855" actId="1035"/>
          <ac:spMkLst>
            <pc:docMk/>
            <pc:sldMk cId="0" sldId="272"/>
            <ac:spMk id="304" creationId="{00000000-0000-0000-0000-000000000000}"/>
          </ac:spMkLst>
        </pc:spChg>
        <pc:spChg chg="mod">
          <ac:chgData name="Edwin van Stein" userId="fb85e1792016340e" providerId="LiveId" clId="{410619F6-4735-52DB-ABE4-87C9FEA4F015}" dt="2025-10-27T15:36:32.375" v="855" actId="1035"/>
          <ac:spMkLst>
            <pc:docMk/>
            <pc:sldMk cId="0" sldId="272"/>
            <ac:spMk id="305" creationId="{00000000-0000-0000-0000-000000000000}"/>
          </ac:spMkLst>
        </pc:spChg>
        <pc:grpChg chg="mod">
          <ac:chgData name="Edwin van Stein" userId="fb85e1792016340e" providerId="LiveId" clId="{410619F6-4735-52DB-ABE4-87C9FEA4F015}" dt="2025-10-27T15:36:32.375" v="855" actId="1035"/>
          <ac:grpSpMkLst>
            <pc:docMk/>
            <pc:sldMk cId="0" sldId="272"/>
            <ac:grpSpMk id="287" creationId="{00000000-0000-0000-0000-000000000000}"/>
          </ac:grpSpMkLst>
        </pc:grpChg>
        <pc:picChg chg="mod">
          <ac:chgData name="Edwin van Stein" userId="fb85e1792016340e" providerId="LiveId" clId="{410619F6-4735-52DB-ABE4-87C9FEA4F015}" dt="2025-10-27T15:36:32.375" v="855" actId="1035"/>
          <ac:picMkLst>
            <pc:docMk/>
            <pc:sldMk cId="0" sldId="272"/>
            <ac:picMk id="286" creationId="{00000000-0000-0000-0000-000000000000}"/>
          </ac:picMkLst>
        </pc:picChg>
      </pc:sldChg>
      <pc:sldChg chg="addSp delSp modSp add mod">
        <pc:chgData name="Edwin van Stein" userId="fb85e1792016340e" providerId="LiveId" clId="{410619F6-4735-52DB-ABE4-87C9FEA4F015}" dt="2025-10-27T16:01:06.578" v="2049" actId="113"/>
        <pc:sldMkLst>
          <pc:docMk/>
          <pc:sldMk cId="0" sldId="273"/>
        </pc:sldMkLst>
        <pc:spChg chg="del mod">
          <ac:chgData name="Edwin van Stein" userId="fb85e1792016340e" providerId="LiveId" clId="{410619F6-4735-52DB-ABE4-87C9FEA4F015}" dt="2025-10-27T15:37:58.634" v="879" actId="478"/>
          <ac:spMkLst>
            <pc:docMk/>
            <pc:sldMk cId="0" sldId="273"/>
            <ac:spMk id="310" creationId="{00000000-0000-0000-0000-000000000000}"/>
          </ac:spMkLst>
        </pc:spChg>
        <pc:spChg chg="del">
          <ac:chgData name="Edwin van Stein" userId="fb85e1792016340e" providerId="LiveId" clId="{410619F6-4735-52DB-ABE4-87C9FEA4F015}" dt="2025-10-27T15:37:54.832" v="878" actId="478"/>
          <ac:spMkLst>
            <pc:docMk/>
            <pc:sldMk cId="0" sldId="273"/>
            <ac:spMk id="313" creationId="{00000000-0000-0000-0000-000000000000}"/>
          </ac:spMkLst>
        </pc:spChg>
        <pc:spChg chg="mod">
          <ac:chgData name="Edwin van Stein" userId="fb85e1792016340e" providerId="LiveId" clId="{410619F6-4735-52DB-ABE4-87C9FEA4F015}" dt="2025-10-27T15:28:31.650" v="762" actId="20577"/>
          <ac:spMkLst>
            <pc:docMk/>
            <pc:sldMk cId="0" sldId="273"/>
            <ac:spMk id="314" creationId="{00000000-0000-0000-0000-000000000000}"/>
          </ac:spMkLst>
        </pc:spChg>
        <pc:graphicFrameChg chg="add mod modGraphic">
          <ac:chgData name="Edwin van Stein" userId="fb85e1792016340e" providerId="LiveId" clId="{410619F6-4735-52DB-ABE4-87C9FEA4F015}" dt="2025-10-27T16:01:06.578" v="2049" actId="113"/>
          <ac:graphicFrameMkLst>
            <pc:docMk/>
            <pc:sldMk cId="0" sldId="273"/>
            <ac:graphicFrameMk id="3" creationId="{DAC0CF71-0A49-1839-A4AA-9C140A7B9774}"/>
          </ac:graphicFrameMkLst>
        </pc:graphicFrameChg>
        <pc:graphicFrameChg chg="del">
          <ac:chgData name="Edwin van Stein" userId="fb85e1792016340e" providerId="LiveId" clId="{410619F6-4735-52DB-ABE4-87C9FEA4F015}" dt="2025-10-27T15:42:29.656" v="960" actId="478"/>
          <ac:graphicFrameMkLst>
            <pc:docMk/>
            <pc:sldMk cId="0" sldId="273"/>
            <ac:graphicFrameMk id="311" creationId="{00000000-0000-0000-0000-000000000000}"/>
          </ac:graphicFrameMkLst>
        </pc:graphicFrameChg>
        <pc:picChg chg="add mod">
          <ac:chgData name="Edwin van Stein" userId="fb85e1792016340e" providerId="LiveId" clId="{410619F6-4735-52DB-ABE4-87C9FEA4F015}" dt="2025-10-27T15:37:46.870" v="869" actId="167"/>
          <ac:picMkLst>
            <pc:docMk/>
            <pc:sldMk cId="0" sldId="273"/>
            <ac:picMk id="2" creationId="{9BD48A01-894F-056C-4EEE-FC95D296A241}"/>
          </ac:picMkLst>
        </pc:picChg>
      </pc:sldChg>
      <pc:sldChg chg="ord">
        <pc:chgData name="Edwin van Stein" userId="fb85e1792016340e" providerId="LiveId" clId="{410619F6-4735-52DB-ABE4-87C9FEA4F015}" dt="2025-10-23T14:49:55.319" v="520" actId="20578"/>
        <pc:sldMkLst>
          <pc:docMk/>
          <pc:sldMk cId="83496409" sldId="274"/>
        </pc:sldMkLst>
      </pc:sldChg>
      <pc:sldChg chg="modSp add mod">
        <pc:chgData name="Edwin van Stein" userId="fb85e1792016340e" providerId="LiveId" clId="{410619F6-4735-52DB-ABE4-87C9FEA4F015}" dt="2025-10-27T16:04:00.527" v="2055" actId="6549"/>
        <pc:sldMkLst>
          <pc:docMk/>
          <pc:sldMk cId="1486453585" sldId="279"/>
        </pc:sldMkLst>
        <pc:spChg chg="mod">
          <ac:chgData name="Edwin van Stein" userId="fb85e1792016340e" providerId="LiveId" clId="{410619F6-4735-52DB-ABE4-87C9FEA4F015}" dt="2025-10-27T16:04:00.527" v="2055" actId="6549"/>
          <ac:spMkLst>
            <pc:docMk/>
            <pc:sldMk cId="1486453585" sldId="279"/>
            <ac:spMk id="2" creationId="{EB2A91F6-96BC-5F20-6D1F-1F20D481C851}"/>
          </ac:spMkLst>
        </pc:spChg>
      </pc:sldChg>
      <pc:sldChg chg="delSp modSp add mod">
        <pc:chgData name="Edwin van Stein" userId="fb85e1792016340e" providerId="LiveId" clId="{410619F6-4735-52DB-ABE4-87C9FEA4F015}" dt="2025-10-23T14:47:32.971" v="409" actId="20577"/>
        <pc:sldMkLst>
          <pc:docMk/>
          <pc:sldMk cId="4091073439" sldId="290"/>
        </pc:sldMkLst>
        <pc:spChg chg="mod">
          <ac:chgData name="Edwin van Stein" userId="fb85e1792016340e" providerId="LiveId" clId="{410619F6-4735-52DB-ABE4-87C9FEA4F015}" dt="2025-10-23T14:47:32.971" v="409" actId="20577"/>
          <ac:spMkLst>
            <pc:docMk/>
            <pc:sldMk cId="4091073439" sldId="290"/>
            <ac:spMk id="3" creationId="{CD5F7610-105D-D9DD-2A10-ADED133C094A}"/>
          </ac:spMkLst>
        </pc:spChg>
      </pc:sldChg>
      <pc:sldChg chg="modSp add mod">
        <pc:chgData name="Edwin van Stein" userId="fb85e1792016340e" providerId="LiveId" clId="{410619F6-4735-52DB-ABE4-87C9FEA4F015}" dt="2025-10-23T14:49:33.617" v="510" actId="20577"/>
        <pc:sldMkLst>
          <pc:docMk/>
          <pc:sldMk cId="1345426753" sldId="291"/>
        </pc:sldMkLst>
        <pc:spChg chg="mod">
          <ac:chgData name="Edwin van Stein" userId="fb85e1792016340e" providerId="LiveId" clId="{410619F6-4735-52DB-ABE4-87C9FEA4F015}" dt="2025-10-23T14:49:20.620" v="474" actId="20577"/>
          <ac:spMkLst>
            <pc:docMk/>
            <pc:sldMk cId="1345426753" sldId="291"/>
            <ac:spMk id="2" creationId="{1B57C544-3E3D-AADE-50BD-3CCF28E85E36}"/>
          </ac:spMkLst>
        </pc:spChg>
        <pc:spChg chg="mod">
          <ac:chgData name="Edwin van Stein" userId="fb85e1792016340e" providerId="LiveId" clId="{410619F6-4735-52DB-ABE4-87C9FEA4F015}" dt="2025-10-23T14:49:33.617" v="510" actId="20577"/>
          <ac:spMkLst>
            <pc:docMk/>
            <pc:sldMk cId="1345426753" sldId="291"/>
            <ac:spMk id="3" creationId="{7AA488B8-4E19-0CE2-6FFD-D66C5BF9B15C}"/>
          </ac:spMkLst>
        </pc:spChg>
      </pc:sldChg>
      <pc:sldChg chg="modSp add del mod modShow">
        <pc:chgData name="Edwin van Stein" userId="fb85e1792016340e" providerId="LiveId" clId="{410619F6-4735-52DB-ABE4-87C9FEA4F015}" dt="2025-10-27T15:03:15.558" v="544" actId="2696"/>
        <pc:sldMkLst>
          <pc:docMk/>
          <pc:sldMk cId="3340576730" sldId="292"/>
        </pc:sldMkLst>
        <pc:spChg chg="mod">
          <ac:chgData name="Edwin van Stein" userId="fb85e1792016340e" providerId="LiveId" clId="{410619F6-4735-52DB-ABE4-87C9FEA4F015}" dt="2025-10-27T15:02:51.970" v="542" actId="20577"/>
          <ac:spMkLst>
            <pc:docMk/>
            <pc:sldMk cId="3340576730" sldId="292"/>
            <ac:spMk id="2" creationId="{36618957-EE3C-F6AD-BF06-89D0C3301E31}"/>
          </ac:spMkLst>
        </pc:spChg>
      </pc:sldChg>
      <pc:sldChg chg="addSp modSp add">
        <pc:chgData name="Edwin van Stein" userId="fb85e1792016340e" providerId="LiveId" clId="{410619F6-4735-52DB-ABE4-87C9FEA4F015}" dt="2025-10-27T15:28:37.809" v="763"/>
        <pc:sldMkLst>
          <pc:docMk/>
          <pc:sldMk cId="0" sldId="293"/>
        </pc:sldMkLst>
        <pc:spChg chg="add mod">
          <ac:chgData name="Edwin van Stein" userId="fb85e1792016340e" providerId="LiveId" clId="{410619F6-4735-52DB-ABE4-87C9FEA4F015}" dt="2025-10-27T15:28:37.809" v="763"/>
          <ac:spMkLst>
            <pc:docMk/>
            <pc:sldMk cId="0" sldId="293"/>
            <ac:spMk id="2" creationId="{33058B83-46ED-442F-5A00-CCD0EA1132F3}"/>
          </ac:spMkLst>
        </pc:spChg>
      </pc:sldChg>
      <pc:sldChg chg="addSp delSp modSp add mod">
        <pc:chgData name="Edwin van Stein" userId="fb85e1792016340e" providerId="LiveId" clId="{410619F6-4735-52DB-ABE4-87C9FEA4F015}" dt="2025-10-27T16:24:00.926" v="2945" actId="403"/>
        <pc:sldMkLst>
          <pc:docMk/>
          <pc:sldMk cId="0" sldId="294"/>
        </pc:sldMkLst>
        <pc:spChg chg="add mod">
          <ac:chgData name="Edwin van Stein" userId="fb85e1792016340e" providerId="LiveId" clId="{410619F6-4735-52DB-ABE4-87C9FEA4F015}" dt="2025-10-27T15:28:39.753" v="764"/>
          <ac:spMkLst>
            <pc:docMk/>
            <pc:sldMk cId="0" sldId="294"/>
            <ac:spMk id="2" creationId="{DF705FB2-62FF-725E-0FF3-60C6CEF3ECF0}"/>
          </ac:spMkLst>
        </pc:spChg>
        <pc:spChg chg="mod">
          <ac:chgData name="Edwin van Stein" userId="fb85e1792016340e" providerId="LiveId" clId="{410619F6-4735-52DB-ABE4-87C9FEA4F015}" dt="2025-10-27T16:24:00.926" v="2945" actId="403"/>
          <ac:spMkLst>
            <pc:docMk/>
            <pc:sldMk cId="0" sldId="294"/>
            <ac:spMk id="267" creationId="{00000000-0000-0000-0000-000000000000}"/>
          </ac:spMkLst>
        </pc:spChg>
        <pc:spChg chg="del">
          <ac:chgData name="Edwin van Stein" userId="fb85e1792016340e" providerId="LiveId" clId="{410619F6-4735-52DB-ABE4-87C9FEA4F015}" dt="2025-10-27T15:30:57.767" v="811" actId="478"/>
          <ac:spMkLst>
            <pc:docMk/>
            <pc:sldMk cId="0" sldId="294"/>
            <ac:spMk id="271" creationId="{00000000-0000-0000-0000-000000000000}"/>
          </ac:spMkLst>
        </pc:spChg>
        <pc:graphicFrameChg chg="add mod modGraphic">
          <ac:chgData name="Edwin van Stein" userId="fb85e1792016340e" providerId="LiveId" clId="{410619F6-4735-52DB-ABE4-87C9FEA4F015}" dt="2025-10-27T15:41:05.408" v="958" actId="1076"/>
          <ac:graphicFrameMkLst>
            <pc:docMk/>
            <pc:sldMk cId="0" sldId="294"/>
            <ac:graphicFrameMk id="3" creationId="{CD3CDD11-8BB7-E9CD-4EA9-D43733D220E0}"/>
          </ac:graphicFrameMkLst>
        </pc:graphicFrameChg>
        <pc:graphicFrameChg chg="del mod modGraphic">
          <ac:chgData name="Edwin van Stein" userId="fb85e1792016340e" providerId="LiveId" clId="{410619F6-4735-52DB-ABE4-87C9FEA4F015}" dt="2025-10-27T15:40:36.788" v="952" actId="478"/>
          <ac:graphicFrameMkLst>
            <pc:docMk/>
            <pc:sldMk cId="0" sldId="294"/>
            <ac:graphicFrameMk id="268" creationId="{00000000-0000-0000-0000-000000000000}"/>
          </ac:graphicFrameMkLst>
        </pc:graphicFrameChg>
      </pc:sldChg>
      <pc:sldChg chg="addSp delSp modSp add mod">
        <pc:chgData name="Edwin van Stein" userId="fb85e1792016340e" providerId="LiveId" clId="{410619F6-4735-52DB-ABE4-87C9FEA4F015}" dt="2025-10-27T15:28:57.487" v="771"/>
        <pc:sldMkLst>
          <pc:docMk/>
          <pc:sldMk cId="0" sldId="295"/>
        </pc:sldMkLst>
        <pc:spChg chg="add mod">
          <ac:chgData name="Edwin van Stein" userId="fb85e1792016340e" providerId="LiveId" clId="{410619F6-4735-52DB-ABE4-87C9FEA4F015}" dt="2025-10-27T15:28:57.487" v="771"/>
          <ac:spMkLst>
            <pc:docMk/>
            <pc:sldMk cId="0" sldId="295"/>
            <ac:spMk id="2" creationId="{40E7117C-5A92-EB04-235B-0E1C186B4F90}"/>
          </ac:spMkLst>
        </pc:spChg>
        <pc:spChg chg="mod">
          <ac:chgData name="Edwin van Stein" userId="fb85e1792016340e" providerId="LiveId" clId="{410619F6-4735-52DB-ABE4-87C9FEA4F015}" dt="2025-10-27T15:21:50.826" v="760" actId="20577"/>
          <ac:spMkLst>
            <pc:docMk/>
            <pc:sldMk cId="0" sldId="295"/>
            <ac:spMk id="320" creationId="{00000000-0000-0000-0000-000000000000}"/>
          </ac:spMkLst>
        </pc:spChg>
        <pc:spChg chg="del mod">
          <ac:chgData name="Edwin van Stein" userId="fb85e1792016340e" providerId="LiveId" clId="{410619F6-4735-52DB-ABE4-87C9FEA4F015}" dt="2025-10-27T15:28:57.196" v="770" actId="478"/>
          <ac:spMkLst>
            <pc:docMk/>
            <pc:sldMk cId="0" sldId="295"/>
            <ac:spMk id="322" creationId="{00000000-0000-0000-0000-000000000000}"/>
          </ac:spMkLst>
        </pc:spChg>
      </pc:sldChg>
      <pc:sldChg chg="addSp modSp add mod">
        <pc:chgData name="Edwin van Stein" userId="fb85e1792016340e" providerId="LiveId" clId="{410619F6-4735-52DB-ABE4-87C9FEA4F015}" dt="2025-10-27T16:26:52.507" v="3061" actId="20577"/>
        <pc:sldMkLst>
          <pc:docMk/>
          <pc:sldMk cId="309319768" sldId="296"/>
        </pc:sldMkLst>
        <pc:spChg chg="mod">
          <ac:chgData name="Edwin van Stein" userId="fb85e1792016340e" providerId="LiveId" clId="{410619F6-4735-52DB-ABE4-87C9FEA4F015}" dt="2025-10-27T15:36:57.111" v="862" actId="20577"/>
          <ac:spMkLst>
            <pc:docMk/>
            <pc:sldMk cId="309319768" sldId="296"/>
            <ac:spMk id="319" creationId="{1C1951CC-1D8C-0D8A-E44C-2F3EABCE5521}"/>
          </ac:spMkLst>
        </pc:spChg>
        <pc:spChg chg="mod">
          <ac:chgData name="Edwin van Stein" userId="fb85e1792016340e" providerId="LiveId" clId="{410619F6-4735-52DB-ABE4-87C9FEA4F015}" dt="2025-10-27T16:26:52.507" v="3061" actId="20577"/>
          <ac:spMkLst>
            <pc:docMk/>
            <pc:sldMk cId="309319768" sldId="296"/>
            <ac:spMk id="320" creationId="{EF2B654F-D28D-6BFD-5845-5F07D0BE63B0}"/>
          </ac:spMkLst>
        </pc:spChg>
        <pc:graphicFrameChg chg="add mod modGraphic">
          <ac:chgData name="Edwin van Stein" userId="fb85e1792016340e" providerId="LiveId" clId="{410619F6-4735-52DB-ABE4-87C9FEA4F015}" dt="2025-10-27T16:26:23.509" v="3016" actId="1076"/>
          <ac:graphicFrameMkLst>
            <pc:docMk/>
            <pc:sldMk cId="309319768" sldId="296"/>
            <ac:graphicFrameMk id="3" creationId="{A9D99942-4DC5-38B5-74B1-84374347901D}"/>
          </ac:graphicFrameMkLst>
        </pc:graphicFrameChg>
      </pc:sldChg>
      <pc:sldChg chg="add del">
        <pc:chgData name="Edwin van Stein" userId="fb85e1792016340e" providerId="LiveId" clId="{410619F6-4735-52DB-ABE4-87C9FEA4F015}" dt="2025-10-27T16:01:22.853" v="2050" actId="2696"/>
        <pc:sldMkLst>
          <pc:docMk/>
          <pc:sldMk cId="653528861" sldId="297"/>
        </pc:sldMkLst>
      </pc:sldChg>
      <pc:sldMasterChg chg="delSldLayout">
        <pc:chgData name="Edwin van Stein" userId="fb85e1792016340e" providerId="LiveId" clId="{410619F6-4735-52DB-ABE4-87C9FEA4F015}" dt="2025-10-27T16:02:20.052" v="2052" actId="2696"/>
        <pc:sldMasterMkLst>
          <pc:docMk/>
          <pc:sldMasterMk cId="4265711678" sldId="2147483674"/>
        </pc:sldMasterMkLst>
        <pc:sldLayoutChg chg="del">
          <pc:chgData name="Edwin van Stein" userId="fb85e1792016340e" providerId="LiveId" clId="{410619F6-4735-52DB-ABE4-87C9FEA4F015}" dt="2025-10-27T16:02:20.052" v="2052" actId="2696"/>
          <pc:sldLayoutMkLst>
            <pc:docMk/>
            <pc:sldMasterMk cId="4265711678" sldId="2147483674"/>
            <pc:sldLayoutMk cId="959349166" sldId="2147483687"/>
          </pc:sldLayoutMkLst>
        </pc:sldLayoutChg>
        <pc:sldLayoutChg chg="del">
          <pc:chgData name="Edwin van Stein" userId="fb85e1792016340e" providerId="LiveId" clId="{410619F6-4735-52DB-ABE4-87C9FEA4F015}" dt="2025-10-27T16:02:20.052" v="2052" actId="2696"/>
          <pc:sldLayoutMkLst>
            <pc:docMk/>
            <pc:sldMasterMk cId="4265711678" sldId="2147483674"/>
            <pc:sldLayoutMk cId="2391615570" sldId="2147483688"/>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5DBDCBF-2661-4644-8788-CDD1F7AF86F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F53122C-0D3A-43C5-9EEA-A82F8CF99E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2B9998-7FC2-40BB-812D-D42712794F0A}" type="datetimeFigureOut">
              <a:rPr lang="en-US" smtClean="0"/>
              <a:t>11/4/25</a:t>
            </a:fld>
            <a:endParaRPr lang="en-US"/>
          </a:p>
        </p:txBody>
      </p:sp>
      <p:sp>
        <p:nvSpPr>
          <p:cNvPr id="4" name="Footer Placeholder 3">
            <a:extLst>
              <a:ext uri="{FF2B5EF4-FFF2-40B4-BE49-F238E27FC236}">
                <a16:creationId xmlns:a16="http://schemas.microsoft.com/office/drawing/2014/main" id="{D7741259-F173-4371-ABAC-32B2025744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8DAA9DB-2741-4CC9-A32C-B6142DB609C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275628-0D87-438D-8818-43C41C87966F}" type="slidenum">
              <a:rPr lang="en-US" smtClean="0"/>
              <a:t>‹#›</a:t>
            </a:fld>
            <a:endParaRPr lang="en-US"/>
          </a:p>
        </p:txBody>
      </p:sp>
    </p:spTree>
    <p:extLst>
      <p:ext uri="{BB962C8B-B14F-4D97-AF65-F5344CB8AC3E}">
        <p14:creationId xmlns:p14="http://schemas.microsoft.com/office/powerpoint/2010/main" val="38352173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EE1A3E-C737-584E-86B0-F484DE311626}" type="datetimeFigureOut">
              <a:rPr lang="en-US" smtClean="0"/>
              <a:t>11/4/25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E17163-B04C-C34A-8000-FDF58C3633A6}" type="slidenum">
              <a:rPr lang="en-US" smtClean="0"/>
              <a:t>‹#›</a:t>
            </a:fld>
            <a:endParaRPr lang="en-US"/>
          </a:p>
        </p:txBody>
      </p:sp>
    </p:spTree>
    <p:extLst>
      <p:ext uri="{BB962C8B-B14F-4D97-AF65-F5344CB8AC3E}">
        <p14:creationId xmlns:p14="http://schemas.microsoft.com/office/powerpoint/2010/main" val="1599733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Session Chair will introduce you based on the information you provide on this slide.</a:t>
            </a:r>
          </a:p>
          <a:p>
            <a:r>
              <a:rPr lang="en-US" dirty="0"/>
              <a:t>Instructions: </a:t>
            </a:r>
          </a:p>
          <a:p>
            <a:r>
              <a:rPr lang="en-US" dirty="0"/>
              <a:t>1. Select one of the two ‘Meet the Speaker’ templates based upon how many presenters you have. </a:t>
            </a:r>
          </a:p>
          <a:p>
            <a:r>
              <a:rPr lang="en-US" dirty="0"/>
              <a:t>2. Insert a medium or high resolution professional bio photo of yourself and format it to the dimensions of the placeholder image(s).</a:t>
            </a:r>
          </a:p>
          <a:p>
            <a:r>
              <a:rPr lang="en-US" dirty="0"/>
              <a:t>3. Place bio photo(s) over the placeholder(s) and delete the placeholder image(s).</a:t>
            </a:r>
          </a:p>
          <a:p>
            <a:r>
              <a:rPr lang="en-US" dirty="0"/>
              <a:t>4. Fill in your name, title and organization in the text boxes provided.</a:t>
            </a:r>
          </a:p>
          <a:p>
            <a:r>
              <a:rPr lang="en-US" dirty="0"/>
              <a:t>5. Insert short bio’s in the text box provided. If the quantity of presenters does not allow adequate space for bios on the slide, delete this text and replace it with short bios of all presenters.</a:t>
            </a:r>
          </a:p>
        </p:txBody>
      </p:sp>
      <p:sp>
        <p:nvSpPr>
          <p:cNvPr id="4" name="Slide Number Placeholder 3"/>
          <p:cNvSpPr>
            <a:spLocks noGrp="1"/>
          </p:cNvSpPr>
          <p:nvPr>
            <p:ph type="sldNum" sz="quarter" idx="5"/>
          </p:nvPr>
        </p:nvSpPr>
        <p:spPr/>
        <p:txBody>
          <a:bodyPr/>
          <a:lstStyle/>
          <a:p>
            <a:fld id="{84E17163-B04C-C34A-8000-FDF58C3633A6}" type="slidenum">
              <a:rPr lang="en-US" smtClean="0"/>
              <a:t>2</a:t>
            </a:fld>
            <a:endParaRPr lang="en-US"/>
          </a:p>
        </p:txBody>
      </p:sp>
    </p:spTree>
    <p:extLst>
      <p:ext uri="{BB962C8B-B14F-4D97-AF65-F5344CB8AC3E}">
        <p14:creationId xmlns:p14="http://schemas.microsoft.com/office/powerpoint/2010/main" val="1365948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36589c6c005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36589c6c005_0_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g36589c6c005_0_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dirty="0"/>
              <a:t>https://www.cdisc.org/standards/foundational/adam/adam-examples-commonly-used-statistical-analysis-methods - published 2011!</a:t>
            </a:r>
          </a:p>
          <a:p>
            <a:pPr marL="0" lvl="0" indent="0" algn="l" rtl="0">
              <a:spcBef>
                <a:spcPts val="0"/>
              </a:spcBef>
              <a:spcAft>
                <a:spcPts val="0"/>
              </a:spcAft>
              <a:buNone/>
            </a:pPr>
            <a:endParaRPr dirty="0"/>
          </a:p>
        </p:txBody>
      </p:sp>
      <p:sp>
        <p:nvSpPr>
          <p:cNvPr id="222" name="Google Shape;222;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a:extLst>
            <a:ext uri="{FF2B5EF4-FFF2-40B4-BE49-F238E27FC236}">
              <a16:creationId xmlns:a16="http://schemas.microsoft.com/office/drawing/2014/main" id="{EE16CA98-74E7-1A30-1A84-2F3B9A42A524}"/>
            </a:ext>
          </a:extLst>
        </p:cNvPr>
        <p:cNvGrpSpPr/>
        <p:nvPr/>
      </p:nvGrpSpPr>
      <p:grpSpPr>
        <a:xfrm>
          <a:off x="0" y="0"/>
          <a:ext cx="0" cy="0"/>
          <a:chOff x="0" y="0"/>
          <a:chExt cx="0" cy="0"/>
        </a:xfrm>
      </p:grpSpPr>
      <p:sp>
        <p:nvSpPr>
          <p:cNvPr id="316" name="Google Shape;316;p27:notes">
            <a:extLst>
              <a:ext uri="{FF2B5EF4-FFF2-40B4-BE49-F238E27FC236}">
                <a16:creationId xmlns:a16="http://schemas.microsoft.com/office/drawing/2014/main" id="{D40CD609-6FC4-8DF1-F2A2-96BBA14150A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p27:notes">
            <a:extLst>
              <a:ext uri="{FF2B5EF4-FFF2-40B4-BE49-F238E27FC236}">
                <a16:creationId xmlns:a16="http://schemas.microsoft.com/office/drawing/2014/main" id="{FD7C8585-073B-E73E-CBE9-BD5EAB1BD54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9126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81f0ee8e2a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81f0ee8e2a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Looking at the trial life cycle, what CDISC standards do we currently have to facilitate automation?</a:t>
            </a:r>
          </a:p>
          <a:p>
            <a:pPr marL="0" lvl="0" indent="0" algn="l" rtl="0">
              <a:spcBef>
                <a:spcPts val="0"/>
              </a:spcBef>
              <a:spcAft>
                <a:spcPts val="0"/>
              </a:spcAft>
              <a:buNone/>
            </a:pPr>
            <a:r>
              <a:rPr lang="en-US" dirty="0"/>
              <a:t>First, the long-established familiar standards: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solidFill>
                  <a:srgbClr val="59595B"/>
                </a:solidFill>
                <a:highlight>
                  <a:srgbClr val="FFFFFF"/>
                </a:highlight>
                <a:latin typeface="Arial"/>
                <a:ea typeface="Arial"/>
                <a:cs typeface="Arial"/>
                <a:sym typeface="Arial"/>
              </a:rPr>
              <a:t>CDASH</a:t>
            </a:r>
            <a:r>
              <a:rPr lang="en-US" sz="1200" dirty="0">
                <a:solidFill>
                  <a:srgbClr val="59595B"/>
                </a:solidFill>
                <a:highlight>
                  <a:srgbClr val="FFFFFF"/>
                </a:highlight>
                <a:latin typeface="Arial"/>
                <a:ea typeface="Arial"/>
                <a:cs typeface="Arial"/>
                <a:sym typeface="Arial"/>
              </a:rPr>
              <a:t> for data collection via eCRFs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solidFill>
                  <a:srgbClr val="59595B"/>
                </a:solidFill>
                <a:highlight>
                  <a:srgbClr val="FFFFFF"/>
                </a:highlight>
                <a:latin typeface="Arial"/>
                <a:ea typeface="Arial"/>
                <a:cs typeface="Arial"/>
                <a:sym typeface="Arial"/>
              </a:rPr>
              <a:t>SDTM</a:t>
            </a:r>
            <a:r>
              <a:rPr lang="en-US" sz="1200" dirty="0">
                <a:solidFill>
                  <a:srgbClr val="59595B"/>
                </a:solidFill>
                <a:highlight>
                  <a:srgbClr val="FFFFFF"/>
                </a:highlight>
                <a:latin typeface="Arial"/>
                <a:ea typeface="Arial"/>
                <a:cs typeface="Arial"/>
                <a:sym typeface="Arial"/>
              </a:rPr>
              <a:t> provides a framework for representing clinical data once it has been collected. It’s about the </a:t>
            </a:r>
            <a:r>
              <a:rPr lang="en-US" sz="1200" i="1" dirty="0">
                <a:solidFill>
                  <a:srgbClr val="59595B"/>
                </a:solidFill>
                <a:highlight>
                  <a:srgbClr val="FFFFFF"/>
                </a:highlight>
                <a:latin typeface="Arial"/>
                <a:ea typeface="Arial"/>
                <a:cs typeface="Arial"/>
                <a:sym typeface="Arial"/>
              </a:rPr>
              <a:t>presentation</a:t>
            </a:r>
            <a:r>
              <a:rPr lang="en-US" sz="1200" dirty="0">
                <a:solidFill>
                  <a:srgbClr val="59595B"/>
                </a:solidFill>
                <a:highlight>
                  <a:srgbClr val="FFFFFF"/>
                </a:highlight>
                <a:latin typeface="Arial"/>
                <a:ea typeface="Arial"/>
                <a:cs typeface="Arial"/>
                <a:sym typeface="Arial"/>
              </a:rPr>
              <a:t> of data — not the intent or context behind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solidFill>
                  <a:srgbClr val="59595B"/>
                </a:solidFill>
                <a:highlight>
                  <a:srgbClr val="FFFFFF"/>
                </a:highlight>
                <a:latin typeface="Arial"/>
                <a:ea typeface="Arial"/>
                <a:cs typeface="Arial"/>
                <a:sym typeface="Arial"/>
              </a:rPr>
              <a:t>ADaM</a:t>
            </a:r>
            <a:r>
              <a:rPr lang="en-US" sz="1200" dirty="0">
                <a:solidFill>
                  <a:srgbClr val="59595B"/>
                </a:solidFill>
                <a:highlight>
                  <a:srgbClr val="FFFFFF"/>
                </a:highlight>
                <a:latin typeface="Arial"/>
                <a:ea typeface="Arial"/>
                <a:cs typeface="Arial"/>
                <a:sym typeface="Arial"/>
              </a:rPr>
              <a:t> – Defines datasets designed to support statistical analyses and traceability back to SDTM.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solidFill>
                  <a:srgbClr val="59595B"/>
                </a:solidFill>
                <a:highlight>
                  <a:srgbClr val="FFFFFF"/>
                </a:highlight>
                <a:latin typeface="Arial"/>
                <a:ea typeface="Arial"/>
                <a:cs typeface="Arial"/>
                <a:sym typeface="Arial"/>
              </a:rPr>
              <a:t>To this we can add: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solidFill>
                  <a:srgbClr val="59595B"/>
                </a:solidFill>
                <a:highlight>
                  <a:srgbClr val="FFFFFF"/>
                </a:highlight>
                <a:latin typeface="Arial"/>
                <a:ea typeface="Arial"/>
                <a:cs typeface="Arial"/>
                <a:sym typeface="Arial"/>
              </a:rPr>
              <a:t>USDM</a:t>
            </a:r>
            <a:r>
              <a:rPr lang="en-US" sz="1200" dirty="0">
                <a:solidFill>
                  <a:srgbClr val="59595B"/>
                </a:solidFill>
                <a:highlight>
                  <a:srgbClr val="FFFFFF"/>
                </a:highlight>
                <a:latin typeface="Arial"/>
                <a:ea typeface="Arial"/>
                <a:cs typeface="Arial"/>
                <a:sym typeface="Arial"/>
              </a:rPr>
              <a:t> to define the study structure</a:t>
            </a:r>
          </a:p>
        </p:txBody>
      </p:sp>
      <p:sp>
        <p:nvSpPr>
          <p:cNvPr id="153" name="Google Shape;153;g381f0ee8e2a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7e86ecc977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7e86ecc977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USDM models lots of metadata defining the study structure, including </a:t>
            </a:r>
            <a:r>
              <a:rPr lang="en-US" sz="1200" dirty="0">
                <a:solidFill>
                  <a:srgbClr val="59595B"/>
                </a:solidFill>
                <a:highlight>
                  <a:srgbClr val="FFFFFF"/>
                </a:highlight>
                <a:latin typeface="Arial"/>
                <a:cs typeface="Arial"/>
                <a:sym typeface="Arial"/>
              </a:rPr>
              <a:t>t</a:t>
            </a:r>
            <a:r>
              <a:rPr lang="en-US" sz="1200" dirty="0">
                <a:solidFill>
                  <a:srgbClr val="59595B"/>
                </a:solidFill>
                <a:highlight>
                  <a:srgbClr val="FFFFFF"/>
                </a:highlight>
                <a:latin typeface="Arial"/>
                <a:ea typeface="Arial"/>
                <a:cs typeface="Arial"/>
                <a:sym typeface="Arial"/>
              </a:rPr>
              <a:t>he </a:t>
            </a:r>
            <a:r>
              <a:rPr lang="en-US" sz="1200" b="1" dirty="0">
                <a:solidFill>
                  <a:srgbClr val="59595B"/>
                </a:solidFill>
                <a:highlight>
                  <a:srgbClr val="FFFFFF"/>
                </a:highlight>
                <a:latin typeface="Arial"/>
                <a:ea typeface="Arial"/>
                <a:cs typeface="Arial"/>
                <a:sym typeface="Arial"/>
              </a:rPr>
              <a:t>Schedule of Activities (</a:t>
            </a:r>
            <a:r>
              <a:rPr lang="en-US" sz="1200" b="1" dirty="0" err="1">
                <a:solidFill>
                  <a:srgbClr val="59595B"/>
                </a:solidFill>
                <a:highlight>
                  <a:srgbClr val="FFFFFF"/>
                </a:highlight>
                <a:latin typeface="Arial"/>
                <a:ea typeface="Arial"/>
                <a:cs typeface="Arial"/>
                <a:sym typeface="Arial"/>
              </a:rPr>
              <a:t>SoA</a:t>
            </a:r>
            <a:r>
              <a:rPr lang="en-US" sz="1200" b="1" dirty="0">
                <a:solidFill>
                  <a:srgbClr val="59595B"/>
                </a:solidFill>
                <a:highlight>
                  <a:srgbClr val="FFFFFF"/>
                </a:highlight>
                <a:latin typeface="Arial"/>
                <a:ea typeface="Arial"/>
                <a:cs typeface="Arial"/>
                <a:sym typeface="Arial"/>
              </a:rPr>
              <a:t>) </a:t>
            </a:r>
            <a:r>
              <a:rPr lang="en-US" sz="1200" b="0" dirty="0">
                <a:solidFill>
                  <a:srgbClr val="59595B"/>
                </a:solidFill>
                <a:highlight>
                  <a:srgbClr val="FFFFFF"/>
                </a:highlight>
                <a:latin typeface="Arial"/>
                <a:ea typeface="Arial"/>
                <a:cs typeface="Arial"/>
                <a:sym typeface="Arial"/>
              </a:rPr>
              <a:t>– defines what data is collected when.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59595B"/>
                </a:solidFill>
                <a:highlight>
                  <a:srgbClr val="FFFFFF"/>
                </a:highlight>
                <a:latin typeface="Arial"/>
                <a:ea typeface="Arial"/>
                <a:cs typeface="Arial"/>
                <a:sym typeface="Arial"/>
              </a:rPr>
              <a:t>Includes elements relevant to the analysis, e.g. </a:t>
            </a:r>
            <a:r>
              <a:rPr lang="en-US" sz="1200" b="0" dirty="0" err="1">
                <a:solidFill>
                  <a:srgbClr val="59595B"/>
                </a:solidFill>
                <a:highlight>
                  <a:srgbClr val="FFFFFF"/>
                </a:highlight>
                <a:latin typeface="Arial"/>
                <a:ea typeface="Arial"/>
                <a:cs typeface="Arial"/>
                <a:sym typeface="Arial"/>
              </a:rPr>
              <a:t>estimands</a:t>
            </a:r>
            <a:r>
              <a:rPr lang="en-US" sz="1200" b="0" dirty="0">
                <a:solidFill>
                  <a:srgbClr val="59595B"/>
                </a:solidFill>
                <a:highlight>
                  <a:srgbClr val="FFFFFF"/>
                </a:highlight>
                <a:latin typeface="Arial"/>
                <a:ea typeface="Arial"/>
                <a:cs typeface="Arial"/>
                <a:sym typeface="Arial"/>
              </a:rPr>
              <a:t>, objectives, endpoints.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59595B"/>
                </a:solidFill>
                <a:highlight>
                  <a:srgbClr val="FFFFFF"/>
                </a:highlight>
                <a:latin typeface="Arial"/>
                <a:ea typeface="Arial"/>
                <a:cs typeface="Arial"/>
                <a:sym typeface="Arial"/>
              </a:rPr>
              <a:t>But when we drill down, some of this is in the form of text.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59595B"/>
                </a:solidFill>
                <a:highlight>
                  <a:srgbClr val="FFFFFF"/>
                </a:highlight>
                <a:latin typeface="Arial"/>
                <a:ea typeface="Arial"/>
                <a:cs typeface="Arial"/>
                <a:sym typeface="Arial"/>
              </a:rPr>
              <a:t>That is good for compiling a protocol, informing CRF design and many other aspects, but not detailed enough to completely define the analyses. </a:t>
            </a:r>
          </a:p>
          <a:p>
            <a:pPr marL="0" lvl="0" indent="0" algn="l" rtl="0">
              <a:spcBef>
                <a:spcPts val="0"/>
              </a:spcBef>
              <a:spcAft>
                <a:spcPts val="0"/>
              </a:spcAft>
              <a:buNone/>
            </a:pPr>
            <a:endParaRPr dirty="0"/>
          </a:p>
        </p:txBody>
      </p:sp>
      <p:sp>
        <p:nvSpPr>
          <p:cNvPr id="134" name="Google Shape;134;g37e86ecc977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81f0ee8e2a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81f0ee8e2a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As of April 2024, we can now add the Analysis Results Standard.</a:t>
            </a:r>
            <a:endParaRPr dirty="0"/>
          </a:p>
        </p:txBody>
      </p:sp>
      <p:sp>
        <p:nvSpPr>
          <p:cNvPr id="153" name="Google Shape;153;g381f0ee8e2a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extLst>
      <p:ext uri="{BB962C8B-B14F-4D97-AF65-F5344CB8AC3E}">
        <p14:creationId xmlns:p14="http://schemas.microsoft.com/office/powerpoint/2010/main" val="712084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dirty="0"/>
              <a:t>ARS is a data model for the structure of analyses. </a:t>
            </a:r>
          </a:p>
          <a:p>
            <a:pPr marL="0" lvl="0" indent="0" algn="l" rtl="0">
              <a:spcBef>
                <a:spcPts val="0"/>
              </a:spcBef>
              <a:spcAft>
                <a:spcPts val="0"/>
              </a:spcAft>
              <a:buNone/>
            </a:pPr>
            <a:r>
              <a:rPr lang="en-GB" dirty="0"/>
              <a:t>Can be used to specify analyses, facilitating automation.</a:t>
            </a:r>
          </a:p>
          <a:p>
            <a:pPr marL="0" lvl="0" indent="0" algn="l" rtl="0">
              <a:spcBef>
                <a:spcPts val="0"/>
              </a:spcBef>
              <a:spcAft>
                <a:spcPts val="0"/>
              </a:spcAft>
              <a:buNone/>
            </a:pPr>
            <a:r>
              <a:rPr lang="en-GB" dirty="0"/>
              <a:t>Provides a structure for analysis results, separate from displays, facilitating validation, re-use and sharing.</a:t>
            </a:r>
          </a:p>
          <a:p>
            <a:pPr marL="0" lvl="0" indent="0" algn="l" rtl="0">
              <a:spcBef>
                <a:spcPts val="0"/>
              </a:spcBef>
              <a:spcAft>
                <a:spcPts val="0"/>
              </a:spcAft>
              <a:buNone/>
            </a:pPr>
            <a:endParaRPr dirty="0"/>
          </a:p>
        </p:txBody>
      </p:sp>
      <p:sp>
        <p:nvSpPr>
          <p:cNvPr id="140" name="Google Shape;14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81f0ee8e2a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81f0ee8e2a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Informing the design and collection steps, we also have Biomedical Concepts.</a:t>
            </a:r>
            <a:endParaRPr dirty="0"/>
          </a:p>
        </p:txBody>
      </p:sp>
      <p:sp>
        <p:nvSpPr>
          <p:cNvPr id="153" name="Google Shape;153;g381f0ee8e2a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extLst>
      <p:ext uri="{BB962C8B-B14F-4D97-AF65-F5344CB8AC3E}">
        <p14:creationId xmlns:p14="http://schemas.microsoft.com/office/powerpoint/2010/main" val="87678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Biomedical Concepts fill gaps in the current standards by adding semantics, variable relationships, and the detailed metadata.</a:t>
            </a:r>
          </a:p>
          <a:p>
            <a:pPr marL="0" lvl="0" indent="0" algn="l" rtl="0">
              <a:spcBef>
                <a:spcPts val="0"/>
              </a:spcBef>
              <a:spcAft>
                <a:spcPts val="0"/>
              </a:spcAft>
              <a:buNone/>
            </a:pPr>
            <a:r>
              <a:rPr lang="en-US" dirty="0"/>
              <a:t>Two-layered approach:</a:t>
            </a:r>
          </a:p>
          <a:p>
            <a:pPr marL="171450" lvl="0" indent="-171450" algn="l" rtl="0">
              <a:spcBef>
                <a:spcPts val="0"/>
              </a:spcBef>
              <a:spcAft>
                <a:spcPts val="0"/>
              </a:spcAft>
              <a:buFont typeface="Arial" panose="020B0604020202020204" pitchFamily="34" charset="0"/>
              <a:buChar char="•"/>
            </a:pPr>
            <a:r>
              <a:rPr lang="en-GB" dirty="0"/>
              <a:t>Conceptual/abstract layer that provides standards-agnostic, unambiguous semantic definition largely based on </a:t>
            </a:r>
            <a:r>
              <a:rPr lang="en-GB" dirty="0" err="1"/>
              <a:t>NCIt</a:t>
            </a:r>
            <a:r>
              <a:rPr lang="en-GB" dirty="0"/>
              <a:t> concepts.</a:t>
            </a:r>
          </a:p>
          <a:p>
            <a:pPr marL="171450" lvl="0" indent="-171450" algn="l" rtl="0">
              <a:spcBef>
                <a:spcPts val="0"/>
              </a:spcBef>
              <a:spcAft>
                <a:spcPts val="0"/>
              </a:spcAft>
              <a:buFont typeface="Arial" panose="020B0604020202020204" pitchFamily="34" charset="0"/>
              <a:buChar char="•"/>
            </a:pPr>
            <a:r>
              <a:rPr lang="en-GB" dirty="0"/>
              <a:t>An implementation layer consisting of SDTM Dataset Specializations provides value level definition that facilitates metadata-driven automation.</a:t>
            </a:r>
          </a:p>
          <a:p>
            <a:pPr marL="171450" lvl="0" indent="-171450" algn="l" rtl="0">
              <a:spcBef>
                <a:spcPts val="0"/>
              </a:spcBef>
              <a:spcAft>
                <a:spcPts val="0"/>
              </a:spcAft>
              <a:buFont typeface="Arial" panose="020B0604020202020204" pitchFamily="34" charset="0"/>
              <a:buChar char="•"/>
            </a:pPr>
            <a:endParaRPr lang="en-GB" dirty="0"/>
          </a:p>
          <a:p>
            <a:pPr marL="0" lvl="0" indent="0" algn="l" rtl="0">
              <a:spcBef>
                <a:spcPts val="0"/>
              </a:spcBef>
              <a:spcAft>
                <a:spcPts val="0"/>
              </a:spcAft>
              <a:buFont typeface="Arial" panose="020B0604020202020204" pitchFamily="34" charset="0"/>
              <a:buNone/>
            </a:pPr>
            <a:r>
              <a:rPr lang="en-GB" dirty="0"/>
              <a:t>This was important for the AC team as we considered how Analysis Concepts might fit into the picture.</a:t>
            </a:r>
          </a:p>
        </p:txBody>
      </p:sp>
      <p:sp>
        <p:nvSpPr>
          <p:cNvPr id="140" name="Google Shape;14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4268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81f0ee8e2a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81f0ee8e2a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We still thought there are gaps that prevent full language-agnostic definition of analyses and therefore block full automation.</a:t>
            </a:r>
          </a:p>
          <a:p>
            <a:pPr marL="0" lvl="0" indent="0" algn="l" rtl="0">
              <a:spcBef>
                <a:spcPts val="0"/>
              </a:spcBef>
              <a:spcAft>
                <a:spcPts val="0"/>
              </a:spcAft>
              <a:buNone/>
            </a:pPr>
            <a:r>
              <a:rPr lang="en-US" dirty="0"/>
              <a:t>E.g. How do we model the precise definition of an analysis to answer a particular question? </a:t>
            </a:r>
          </a:p>
          <a:p>
            <a:pPr marL="0" lvl="0" indent="0" algn="l" rtl="0">
              <a:spcBef>
                <a:spcPts val="0"/>
              </a:spcBef>
              <a:spcAft>
                <a:spcPts val="0"/>
              </a:spcAft>
              <a:buNone/>
            </a:pPr>
            <a:r>
              <a:rPr lang="en-US" dirty="0"/>
              <a:t>That is the sort of entity we can call an Analysis Concept.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As we started thinking about how to do this, we soon realized we also need a slightly different kind of concept.</a:t>
            </a:r>
          </a:p>
          <a:p>
            <a:pPr marL="0" lvl="0" indent="0" algn="l" rtl="0">
              <a:spcBef>
                <a:spcPts val="0"/>
              </a:spcBef>
              <a:spcAft>
                <a:spcPts val="0"/>
              </a:spcAft>
              <a:buNone/>
            </a:pPr>
            <a:r>
              <a:rPr lang="en-US" dirty="0"/>
              <a:t>The inputs to an analysis are often derived from the collected data in some way. </a:t>
            </a:r>
          </a:p>
          <a:p>
            <a:pPr marL="0" lvl="0" indent="0" algn="l" rtl="0">
              <a:spcBef>
                <a:spcPts val="0"/>
              </a:spcBef>
              <a:spcAft>
                <a:spcPts val="0"/>
              </a:spcAft>
              <a:buNone/>
            </a:pPr>
            <a:r>
              <a:rPr lang="en-US" dirty="0"/>
              <a:t>To completely understand an analysis we also need to understand those derivations, so those also need be modelled.</a:t>
            </a:r>
          </a:p>
          <a:p>
            <a:pPr marL="0" lvl="0" indent="0" algn="l" rtl="0">
              <a:spcBef>
                <a:spcPts val="0"/>
              </a:spcBef>
              <a:spcAft>
                <a:spcPts val="0"/>
              </a:spcAft>
              <a:buNone/>
            </a:pPr>
            <a:r>
              <a:rPr lang="en-US" dirty="0"/>
              <a:t>Hence the Derivation Concept.</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153" name="Google Shape;153;g381f0ee8e2a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extLst>
      <p:ext uri="{BB962C8B-B14F-4D97-AF65-F5344CB8AC3E}">
        <p14:creationId xmlns:p14="http://schemas.microsoft.com/office/powerpoint/2010/main" val="2840318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37e86ecc977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7e86ecc977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dirty="0"/>
              <a:t>We used user stories to scope what Analysis Concepts should be able to do. Example use cases:</a:t>
            </a:r>
          </a:p>
          <a:p>
            <a:pPr marL="228600" lvl="0" indent="-228600" algn="l" rtl="0">
              <a:spcBef>
                <a:spcPts val="0"/>
              </a:spcBef>
              <a:spcAft>
                <a:spcPts val="0"/>
              </a:spcAft>
              <a:buFont typeface="+mj-lt"/>
              <a:buAutoNum type="arabicPeriod"/>
            </a:pPr>
            <a:r>
              <a:rPr lang="en-GB" dirty="0"/>
              <a:t>Build a digital SAP.</a:t>
            </a:r>
          </a:p>
          <a:p>
            <a:pPr marL="228600" lvl="0" indent="-228600" algn="l" rtl="0">
              <a:spcBef>
                <a:spcPts val="0"/>
              </a:spcBef>
              <a:spcAft>
                <a:spcPts val="0"/>
              </a:spcAft>
              <a:buFont typeface="+mj-lt"/>
              <a:buAutoNum type="arabicPeriod"/>
            </a:pPr>
            <a:r>
              <a:rPr lang="en-GB" dirty="0"/>
              <a:t>Build a repository of </a:t>
            </a:r>
            <a:r>
              <a:rPr lang="en-GB" dirty="0" err="1"/>
              <a:t>reuseable</a:t>
            </a:r>
            <a:r>
              <a:rPr lang="en-GB" dirty="0"/>
              <a:t> ACs.</a:t>
            </a:r>
          </a:p>
          <a:p>
            <a:pPr marL="228600" lvl="0" indent="-228600" algn="l" rtl="0">
              <a:spcBef>
                <a:spcPts val="0"/>
              </a:spcBef>
              <a:spcAft>
                <a:spcPts val="0"/>
              </a:spcAft>
              <a:buFont typeface="+mj-lt"/>
              <a:buAutoNum type="arabicPeriod"/>
            </a:pPr>
            <a:r>
              <a:rPr lang="en-GB" dirty="0"/>
              <a:t>Automate analysis programming.</a:t>
            </a:r>
          </a:p>
          <a:p>
            <a:pPr marL="0" lvl="0" indent="0" algn="l" rtl="0">
              <a:spcBef>
                <a:spcPts val="0"/>
              </a:spcBef>
              <a:spcAft>
                <a:spcPts val="0"/>
              </a:spcAft>
              <a:buNone/>
            </a:pPr>
            <a:endParaRPr dirty="0"/>
          </a:p>
        </p:txBody>
      </p:sp>
      <p:sp>
        <p:nvSpPr>
          <p:cNvPr id="181" name="Google Shape;181;g37e86ecc977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078FFEE-EA0C-5E4A-B1D2-8213F7094BA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62" y="0"/>
            <a:ext cx="9134475" cy="5143500"/>
          </a:xfrm>
          <a:prstGeom prst="rect">
            <a:avLst/>
          </a:prstGeom>
        </p:spPr>
      </p:pic>
      <p:sp>
        <p:nvSpPr>
          <p:cNvPr id="8" name="Rectangle 7">
            <a:extLst>
              <a:ext uri="{FF2B5EF4-FFF2-40B4-BE49-F238E27FC236}">
                <a16:creationId xmlns:a16="http://schemas.microsoft.com/office/drawing/2014/main" id="{ECC4787D-0744-8047-A68C-F117D26CFC58}"/>
              </a:ext>
            </a:extLst>
          </p:cNvPr>
          <p:cNvSpPr/>
          <p:nvPr userDrawn="1"/>
        </p:nvSpPr>
        <p:spPr>
          <a:xfrm>
            <a:off x="1648918" y="1139639"/>
            <a:ext cx="7495082" cy="23246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ctrTitle"/>
          </p:nvPr>
        </p:nvSpPr>
        <p:spPr>
          <a:xfrm>
            <a:off x="2077690" y="1154590"/>
            <a:ext cx="6781830" cy="1362472"/>
          </a:xfrm>
        </p:spPr>
        <p:txBody>
          <a:bodyPr anchor="ctr">
            <a:normAutofit/>
          </a:bodyPr>
          <a:lstStyle>
            <a:lvl1pPr algn="l">
              <a:defRPr sz="2400" b="1">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2077690" y="2648262"/>
            <a:ext cx="6781830" cy="600472"/>
          </a:xfrm>
        </p:spPr>
        <p:txBody>
          <a:bodyPr>
            <a:normAutofit/>
          </a:bodyPr>
          <a:lstStyle>
            <a:lvl1pPr marL="0" indent="0" algn="l">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5" name="Picture 4" descr="A blue and yellow logo&#10;&#10;Description automatically generated">
            <a:extLst>
              <a:ext uri="{FF2B5EF4-FFF2-40B4-BE49-F238E27FC236}">
                <a16:creationId xmlns:a16="http://schemas.microsoft.com/office/drawing/2014/main" id="{3EB9E325-CA01-8194-3510-EF94D192606B}"/>
              </a:ext>
            </a:extLst>
          </p:cNvPr>
          <p:cNvPicPr>
            <a:picLocks noChangeAspect="1"/>
          </p:cNvPicPr>
          <p:nvPr userDrawn="1"/>
        </p:nvPicPr>
        <p:blipFill>
          <a:blip r:embed="rId3"/>
          <a:stretch>
            <a:fillRect/>
          </a:stretch>
        </p:blipFill>
        <p:spPr>
          <a:xfrm>
            <a:off x="2058640" y="3679814"/>
            <a:ext cx="1186088" cy="407590"/>
          </a:xfrm>
          <a:prstGeom prst="rect">
            <a:avLst/>
          </a:prstGeom>
        </p:spPr>
      </p:pic>
    </p:spTree>
    <p:extLst>
      <p:ext uri="{BB962C8B-B14F-4D97-AF65-F5344CB8AC3E}">
        <p14:creationId xmlns:p14="http://schemas.microsoft.com/office/powerpoint/2010/main" val="3199307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genda">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8903408-9362-EC46-8776-E9E810266D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62" y="0"/>
            <a:ext cx="9134475" cy="5143500"/>
          </a:xfrm>
          <a:prstGeom prst="rect">
            <a:avLst/>
          </a:prstGeom>
        </p:spPr>
      </p:pic>
      <p:sp>
        <p:nvSpPr>
          <p:cNvPr id="11" name="Rectangle 10">
            <a:extLst>
              <a:ext uri="{FF2B5EF4-FFF2-40B4-BE49-F238E27FC236}">
                <a16:creationId xmlns:a16="http://schemas.microsoft.com/office/drawing/2014/main" id="{2409DADF-D9E6-A04F-8A80-7622E2E18903}"/>
              </a:ext>
            </a:extLst>
          </p:cNvPr>
          <p:cNvSpPr/>
          <p:nvPr userDrawn="1"/>
        </p:nvSpPr>
        <p:spPr>
          <a:xfrm>
            <a:off x="1562470" y="0"/>
            <a:ext cx="7581530"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2041864" y="273845"/>
            <a:ext cx="6644935" cy="2101242"/>
          </a:xfrm>
        </p:spPr>
        <p:txBody>
          <a:bodyPr anchor="b"/>
          <a:lstStyle>
            <a:lvl1pPr>
              <a:defRPr b="1">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2041864" y="2551580"/>
            <a:ext cx="6644935" cy="2081143"/>
          </a:xfrm>
        </p:spPr>
        <p:txBody>
          <a:bodyPr/>
          <a:lstStyle>
            <a:lvl1pPr marL="342900" indent="-334963">
              <a:buFont typeface="+mj-lt"/>
              <a:buAutoNum type="arabicPeriod"/>
              <a:tabLst/>
              <a:defRPr>
                <a:solidFill>
                  <a:schemeClr val="bg1"/>
                </a:solidFill>
              </a:defRPr>
            </a:lvl1pPr>
            <a:lvl2pPr marL="385763" indent="-151210">
              <a:buFont typeface="+mj-lt"/>
              <a:buAutoNum type="arabicPeriod"/>
              <a:tabLst/>
              <a:defRPr>
                <a:solidFill>
                  <a:schemeClr val="bg1"/>
                </a:solidFill>
              </a:defRPr>
            </a:lvl2pPr>
            <a:lvl3pPr marL="560785" indent="-175022">
              <a:buFont typeface="+mj-lt"/>
              <a:buAutoNum type="arabicPeriod"/>
              <a:tabLst/>
              <a:defRPr>
                <a:solidFill>
                  <a:schemeClr val="bg1"/>
                </a:solidFill>
              </a:defRPr>
            </a:lvl3pPr>
            <a:lvl4pPr marL="731044" indent="-175022">
              <a:buFont typeface="+mj-lt"/>
              <a:buAutoNum type="arabicPeriod"/>
              <a:tabLst/>
              <a:defRPr>
                <a:solidFill>
                  <a:schemeClr val="bg1"/>
                </a:solidFill>
              </a:defRPr>
            </a:lvl4pPr>
            <a:lvl5pPr marL="901304" indent="-170260">
              <a:buFont typeface="+mj-lt"/>
              <a:buAutoNum type="arabicPeriod"/>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126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EB4FF9C4-EEBF-D24D-8A4E-C0B9CCE3F975}" type="slidenum">
              <a:rPr lang="en-US" smtClean="0"/>
              <a:t>‹#›</a:t>
            </a:fld>
            <a:endParaRPr lang="en-US"/>
          </a:p>
        </p:txBody>
      </p:sp>
      <p:sp>
        <p:nvSpPr>
          <p:cNvPr id="5"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dirty="0"/>
              <a:t>#ClearDataClearImpact</a:t>
            </a:r>
          </a:p>
          <a:p>
            <a:endParaRPr lang="en-US" dirty="0"/>
          </a:p>
        </p:txBody>
      </p:sp>
    </p:spTree>
    <p:extLst>
      <p:ext uri="{BB962C8B-B14F-4D97-AF65-F5344CB8AC3E}">
        <p14:creationId xmlns:p14="http://schemas.microsoft.com/office/powerpoint/2010/main" val="864619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103351-EB45-234F-8697-DE91E66640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62" y="0"/>
            <a:ext cx="9134475" cy="5143500"/>
          </a:xfrm>
          <a:prstGeom prst="rect">
            <a:avLst/>
          </a:prstGeom>
        </p:spPr>
      </p:pic>
      <p:sp>
        <p:nvSpPr>
          <p:cNvPr id="7" name="Rectangle 6">
            <a:extLst>
              <a:ext uri="{FF2B5EF4-FFF2-40B4-BE49-F238E27FC236}">
                <a16:creationId xmlns:a16="http://schemas.microsoft.com/office/drawing/2014/main" id="{2DDB1314-0315-DB4C-AE95-AFD46FB209DC}"/>
              </a:ext>
            </a:extLst>
          </p:cNvPr>
          <p:cNvSpPr/>
          <p:nvPr userDrawn="1"/>
        </p:nvSpPr>
        <p:spPr>
          <a:xfrm>
            <a:off x="1562470" y="0"/>
            <a:ext cx="758153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2041864" y="273845"/>
            <a:ext cx="6644935" cy="2101242"/>
          </a:xfrm>
        </p:spPr>
        <p:txBody>
          <a:bodyPr anchor="b"/>
          <a:lstStyle>
            <a:lvl1pPr>
              <a:defRPr b="1">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2041864" y="2551580"/>
            <a:ext cx="6644935" cy="2081143"/>
          </a:xfrm>
        </p:spPr>
        <p:txBody>
          <a:bodyPr/>
          <a:lstStyle>
            <a:lvl1pPr marL="0" indent="0">
              <a:buFont typeface="+mj-lt"/>
              <a:buNone/>
              <a:tabLst/>
              <a:defRPr sz="1800">
                <a:solidFill>
                  <a:schemeClr val="bg1"/>
                </a:solidFill>
              </a:defRPr>
            </a:lvl1pPr>
            <a:lvl2pPr marL="4763" indent="0">
              <a:buFont typeface="+mj-lt"/>
              <a:buNone/>
              <a:tabLst/>
              <a:defRPr>
                <a:solidFill>
                  <a:schemeClr val="bg1"/>
                </a:solidFill>
              </a:defRPr>
            </a:lvl2pPr>
            <a:lvl3pPr marL="4763" indent="0">
              <a:buFont typeface="+mj-lt"/>
              <a:buNone/>
              <a:tabLst/>
              <a:defRPr>
                <a:solidFill>
                  <a:schemeClr val="bg1"/>
                </a:solidFill>
              </a:defRPr>
            </a:lvl3pPr>
            <a:lvl4pPr marL="4763" indent="0">
              <a:buFont typeface="+mj-lt"/>
              <a:buNone/>
              <a:tabLst/>
              <a:defRPr>
                <a:solidFill>
                  <a:schemeClr val="bg1"/>
                </a:solidFill>
              </a:defRPr>
            </a:lvl4pPr>
            <a:lvl5pPr marL="4763" indent="0">
              <a:buFont typeface="+mj-lt"/>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7917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Closing S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EC5F5DB-D0B7-B844-A4AC-647C44C65C8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62" y="0"/>
            <a:ext cx="9134475" cy="5143500"/>
          </a:xfrm>
          <a:prstGeom prst="rect">
            <a:avLst/>
          </a:prstGeom>
        </p:spPr>
      </p:pic>
      <p:sp>
        <p:nvSpPr>
          <p:cNvPr id="2" name="Title 1"/>
          <p:cNvSpPr>
            <a:spLocks noGrp="1"/>
          </p:cNvSpPr>
          <p:nvPr>
            <p:ph type="title"/>
          </p:nvPr>
        </p:nvSpPr>
        <p:spPr>
          <a:xfrm>
            <a:off x="2037790" y="273845"/>
            <a:ext cx="6078069" cy="2101242"/>
          </a:xfrm>
        </p:spPr>
        <p:txBody>
          <a:bodyPr anchor="b"/>
          <a:lstStyle>
            <a:lvl1pPr>
              <a:defRPr b="1">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2037790" y="2551580"/>
            <a:ext cx="6078069" cy="1752166"/>
          </a:xfrm>
        </p:spPr>
        <p:txBody>
          <a:bodyPr>
            <a:normAutofit/>
          </a:bodyPr>
          <a:lstStyle>
            <a:lvl1pPr marL="0" indent="0">
              <a:buFont typeface="+mj-lt"/>
              <a:buNone/>
              <a:tabLst/>
              <a:defRPr sz="900">
                <a:solidFill>
                  <a:schemeClr val="tx1"/>
                </a:solidFill>
              </a:defRPr>
            </a:lvl1pPr>
            <a:lvl2pPr marL="133350" indent="-128588">
              <a:buFont typeface="Arial" panose="020B0604020202020204" pitchFamily="34" charset="0"/>
              <a:buChar char="•"/>
              <a:tabLst/>
              <a:defRPr sz="900">
                <a:solidFill>
                  <a:schemeClr val="tx1"/>
                </a:solidFill>
              </a:defRPr>
            </a:lvl2pPr>
            <a:lvl3pPr marL="133350" indent="-128588">
              <a:buFont typeface="Arial" panose="020B0604020202020204" pitchFamily="34" charset="0"/>
              <a:buChar char="•"/>
              <a:tabLst/>
              <a:defRPr sz="900">
                <a:solidFill>
                  <a:schemeClr val="tx1"/>
                </a:solidFill>
              </a:defRPr>
            </a:lvl3pPr>
            <a:lvl4pPr marL="133350" indent="-128588">
              <a:buFont typeface="Arial" panose="020B0604020202020204" pitchFamily="34" charset="0"/>
              <a:buChar char="•"/>
              <a:tabLst/>
              <a:defRPr sz="900">
                <a:solidFill>
                  <a:schemeClr val="tx1"/>
                </a:solidFill>
              </a:defRPr>
            </a:lvl4pPr>
            <a:lvl5pPr marL="133350" indent="-128588">
              <a:buFont typeface="Arial" panose="020B0604020202020204" pitchFamily="34" charset="0"/>
              <a:buChar char="•"/>
              <a:tabLst/>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271A794-C745-1542-AC4C-A0D07A44D2E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37791" y="4457700"/>
            <a:ext cx="1076325" cy="342000"/>
          </a:xfrm>
          <a:prstGeom prst="rect">
            <a:avLst/>
          </a:prstGeom>
        </p:spPr>
      </p:pic>
      <p:pic>
        <p:nvPicPr>
          <p:cNvPr id="4" name="Picture 3" descr="A blue and yellow logo&#10;&#10;Description automatically generated">
            <a:extLst>
              <a:ext uri="{FF2B5EF4-FFF2-40B4-BE49-F238E27FC236}">
                <a16:creationId xmlns:a16="http://schemas.microsoft.com/office/drawing/2014/main" id="{83BE5696-CFD9-4C98-EA2C-157023C01BF7}"/>
              </a:ext>
            </a:extLst>
          </p:cNvPr>
          <p:cNvPicPr>
            <a:picLocks noChangeAspect="1"/>
          </p:cNvPicPr>
          <p:nvPr userDrawn="1"/>
        </p:nvPicPr>
        <p:blipFill>
          <a:blip r:embed="rId4">
            <a:alphaModFix/>
          </a:blip>
          <a:stretch>
            <a:fillRect/>
          </a:stretch>
        </p:blipFill>
        <p:spPr>
          <a:xfrm>
            <a:off x="2021121" y="4447883"/>
            <a:ext cx="1227358" cy="421772"/>
          </a:xfrm>
          <a:prstGeom prst="rect">
            <a:avLst/>
          </a:prstGeom>
        </p:spPr>
      </p:pic>
    </p:spTree>
    <p:extLst>
      <p:ext uri="{BB962C8B-B14F-4D97-AF65-F5344CB8AC3E}">
        <p14:creationId xmlns:p14="http://schemas.microsoft.com/office/powerpoint/2010/main" val="3236970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00100" y="1111250"/>
            <a:ext cx="3819525" cy="3521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76824" y="1111250"/>
            <a:ext cx="3609975" cy="3521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EB4FF9C4-EEBF-D24D-8A4E-C0B9CCE3F975}" type="slidenum">
              <a:rPr lang="en-US" smtClean="0"/>
              <a:t>‹#›</a:t>
            </a:fld>
            <a:endParaRPr lang="en-US"/>
          </a:p>
        </p:txBody>
      </p:sp>
      <p:sp>
        <p:nvSpPr>
          <p:cNvPr id="6"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spTree>
    <p:extLst>
      <p:ext uri="{BB962C8B-B14F-4D97-AF65-F5344CB8AC3E}">
        <p14:creationId xmlns:p14="http://schemas.microsoft.com/office/powerpoint/2010/main" val="3052526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EB4FF9C4-EEBF-D24D-8A4E-C0B9CCE3F975}" type="slidenum">
              <a:rPr lang="en-US" smtClean="0"/>
              <a:t>‹#›</a:t>
            </a:fld>
            <a:endParaRPr lang="en-US"/>
          </a:p>
        </p:txBody>
      </p:sp>
      <p:sp>
        <p:nvSpPr>
          <p:cNvPr id="4"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spTree>
    <p:extLst>
      <p:ext uri="{BB962C8B-B14F-4D97-AF65-F5344CB8AC3E}">
        <p14:creationId xmlns:p14="http://schemas.microsoft.com/office/powerpoint/2010/main" val="2217349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B4FF9C4-EEBF-D24D-8A4E-C0B9CCE3F975}" type="slidenum">
              <a:rPr lang="en-US" smtClean="0"/>
              <a:t>‹#›</a:t>
            </a:fld>
            <a:endParaRPr lang="en-US"/>
          </a:p>
        </p:txBody>
      </p:sp>
      <p:sp>
        <p:nvSpPr>
          <p:cNvPr id="3"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spTree>
    <p:extLst>
      <p:ext uri="{BB962C8B-B14F-4D97-AF65-F5344CB8AC3E}">
        <p14:creationId xmlns:p14="http://schemas.microsoft.com/office/powerpoint/2010/main" val="4224263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CF86AEA-23B8-D847-A3D2-25B6A12213D0}"/>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4762" y="0"/>
            <a:ext cx="9134475" cy="5143500"/>
          </a:xfrm>
          <a:prstGeom prst="rect">
            <a:avLst/>
          </a:prstGeom>
        </p:spPr>
      </p:pic>
      <p:sp>
        <p:nvSpPr>
          <p:cNvPr id="2" name="Title Placeholder 1"/>
          <p:cNvSpPr>
            <a:spLocks noGrp="1"/>
          </p:cNvSpPr>
          <p:nvPr>
            <p:ph type="title"/>
          </p:nvPr>
        </p:nvSpPr>
        <p:spPr>
          <a:xfrm>
            <a:off x="800100" y="0"/>
            <a:ext cx="7886700" cy="994172"/>
          </a:xfrm>
          <a:prstGeom prst="rect">
            <a:avLst/>
          </a:prstGeom>
        </p:spPr>
        <p:txBody>
          <a:bodyPr vert="horz" lIns="0" tIns="0" rIns="0" bIns="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00100" y="1111250"/>
            <a:ext cx="7886700" cy="3521473"/>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176304" y="4767263"/>
            <a:ext cx="1204216" cy="273844"/>
          </a:xfrm>
          <a:prstGeom prst="rect">
            <a:avLst/>
          </a:prstGeom>
        </p:spPr>
        <p:txBody>
          <a:bodyPr vert="horz" lIns="0" tIns="0" rIns="0" bIns="0" rtlCol="0" anchor="ctr"/>
          <a:lstStyle>
            <a:lvl1pPr algn="r">
              <a:defRPr sz="800" b="1">
                <a:solidFill>
                  <a:schemeClr val="tx1"/>
                </a:solidFill>
              </a:defRPr>
            </a:lvl1pPr>
          </a:lstStyle>
          <a:p>
            <a:fld id="{A39D7527-A277-E24D-9A56-20081ADC979C}" type="datetime1">
              <a:rPr lang="en-US" smtClean="0"/>
              <a:pPr/>
              <a:t>11/4/25</a:t>
            </a:fld>
            <a:endParaRPr lang="en-US" dirty="0"/>
          </a:p>
        </p:txBody>
      </p:sp>
      <p:sp>
        <p:nvSpPr>
          <p:cNvPr id="5"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endParaRPr lang="en-US" dirty="0"/>
          </a:p>
        </p:txBody>
      </p:sp>
      <p:sp>
        <p:nvSpPr>
          <p:cNvPr id="6" name="Slide Number Placeholder 5"/>
          <p:cNvSpPr>
            <a:spLocks noGrp="1"/>
          </p:cNvSpPr>
          <p:nvPr>
            <p:ph type="sldNum" sz="quarter" idx="4"/>
          </p:nvPr>
        </p:nvSpPr>
        <p:spPr>
          <a:xfrm>
            <a:off x="8380520" y="4767263"/>
            <a:ext cx="306280" cy="273844"/>
          </a:xfrm>
          <a:prstGeom prst="rect">
            <a:avLst/>
          </a:prstGeom>
        </p:spPr>
        <p:txBody>
          <a:bodyPr vert="horz" lIns="0" tIns="0" rIns="0" bIns="0" rtlCol="0" anchor="ctr"/>
          <a:lstStyle>
            <a:lvl1pPr algn="r">
              <a:defRPr sz="800" b="1">
                <a:solidFill>
                  <a:schemeClr val="tx1"/>
                </a:solidFill>
              </a:defRPr>
            </a:lvl1pPr>
          </a:lstStyle>
          <a:p>
            <a:fld id="{EB4FF9C4-EEBF-D24D-8A4E-C0B9CCE3F975}" type="slidenum">
              <a:rPr lang="en-US" smtClean="0"/>
              <a:pPr/>
              <a:t>‹#›</a:t>
            </a:fld>
            <a:endParaRPr lang="en-US" dirty="0"/>
          </a:p>
        </p:txBody>
      </p:sp>
      <p:pic>
        <p:nvPicPr>
          <p:cNvPr id="10" name="Picture 9" descr="A blue and yellow logo&#10;&#10;Description automatically generated">
            <a:extLst>
              <a:ext uri="{FF2B5EF4-FFF2-40B4-BE49-F238E27FC236}">
                <a16:creationId xmlns:a16="http://schemas.microsoft.com/office/drawing/2014/main" id="{D73A5207-C22D-484A-6399-36FEDB1D2583}"/>
              </a:ext>
            </a:extLst>
          </p:cNvPr>
          <p:cNvPicPr>
            <a:picLocks noChangeAspect="1"/>
          </p:cNvPicPr>
          <p:nvPr userDrawn="1"/>
        </p:nvPicPr>
        <p:blipFill>
          <a:blip r:embed="rId11"/>
          <a:stretch>
            <a:fillRect/>
          </a:stretch>
        </p:blipFill>
        <p:spPr>
          <a:xfrm>
            <a:off x="773986" y="4737101"/>
            <a:ext cx="796887" cy="273844"/>
          </a:xfrm>
          <a:prstGeom prst="rect">
            <a:avLst/>
          </a:prstGeom>
        </p:spPr>
      </p:pic>
    </p:spTree>
    <p:extLst>
      <p:ext uri="{BB962C8B-B14F-4D97-AF65-F5344CB8AC3E}">
        <p14:creationId xmlns:p14="http://schemas.microsoft.com/office/powerpoint/2010/main" val="4265711678"/>
      </p:ext>
    </p:extLst>
  </p:cSld>
  <p:clrMap bg1="lt1" tx1="dk1" bg2="lt2" tx2="dk2" accent1="accent1" accent2="accent2" accent3="accent3" accent4="accent4" accent5="accent5" accent6="accent6" hlink="hlink" folHlink="folHlink"/>
  <p:sldLayoutIdLst>
    <p:sldLayoutId id="2147483675" r:id="rId1"/>
    <p:sldLayoutId id="2147483689" r:id="rId2"/>
    <p:sldLayoutId id="2147483676" r:id="rId3"/>
    <p:sldLayoutId id="2147483690" r:id="rId4"/>
    <p:sldLayoutId id="2147483691" r:id="rId5"/>
    <p:sldLayoutId id="2147483678" r:id="rId6"/>
    <p:sldLayoutId id="2147483680" r:id="rId7"/>
    <p:sldLayoutId id="2147483681" r:id="rId8"/>
  </p:sldLayoutIdLst>
  <p:hf hdr="0"/>
  <p:txStyles>
    <p:titleStyle>
      <a:lvl1pPr algn="l" defTabSz="6858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910">
          <p15:clr>
            <a:srgbClr val="F26B43"/>
          </p15:clr>
        </p15:guide>
        <p15:guide id="2" pos="5472">
          <p15:clr>
            <a:srgbClr val="F26B43"/>
          </p15:clr>
        </p15:guide>
        <p15:guide id="3" pos="504">
          <p15:clr>
            <a:srgbClr val="F26B43"/>
          </p15:clr>
        </p15:guide>
        <p15:guide id="4" pos="3054">
          <p15:clr>
            <a:srgbClr val="F26B43"/>
          </p15:clr>
        </p15:guide>
        <p15:guide id="5" pos="3198">
          <p15:clr>
            <a:srgbClr val="F26B43"/>
          </p15:clr>
        </p15:guide>
        <p15:guide id="6" pos="288">
          <p15:clr>
            <a:srgbClr val="F26B43"/>
          </p15:clr>
        </p15:guide>
        <p15:guide id="7" orient="horz" pos="70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9.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9.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8.jp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mailto:evanstein@cdisc.org" TargetMode="External"/><Relationship Id="rId2" Type="http://schemas.openxmlformats.org/officeDocument/2006/relationships/hyperlink" Target="mailto:karl.wallendszus@ndph.ox.ac.uk" TargetMode="Externa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wiki.cdisc.org/display/ARSP/Analysis+Results+Standard+User+Guide+v1.0"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hyperlink" Target="https://cdisc-org.github.io/analysis-results-standard/" TargetMode="Externa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996E2-6A29-8DF2-5DF9-827B369B03E4}"/>
              </a:ext>
            </a:extLst>
          </p:cNvPr>
          <p:cNvSpPr>
            <a:spLocks noGrp="1"/>
          </p:cNvSpPr>
          <p:nvPr>
            <p:ph type="ctrTitle"/>
          </p:nvPr>
        </p:nvSpPr>
        <p:spPr/>
        <p:txBody>
          <a:bodyPr/>
          <a:lstStyle/>
          <a:p>
            <a:r>
              <a:rPr lang="en-US" dirty="0"/>
              <a:t>Analysis Concepts</a:t>
            </a:r>
            <a:br>
              <a:rPr lang="en-US" dirty="0"/>
            </a:br>
            <a:br>
              <a:rPr lang="en-US" sz="1800" b="0" dirty="0"/>
            </a:br>
            <a:r>
              <a:rPr lang="en-US" sz="1800" b="0" dirty="0"/>
              <a:t>Initial Perspectives from the CDISC Working Group</a:t>
            </a:r>
            <a:endParaRPr lang="en-US" b="0" dirty="0"/>
          </a:p>
        </p:txBody>
      </p:sp>
      <p:sp>
        <p:nvSpPr>
          <p:cNvPr id="3" name="Subtitle 2">
            <a:extLst>
              <a:ext uri="{FF2B5EF4-FFF2-40B4-BE49-F238E27FC236}">
                <a16:creationId xmlns:a16="http://schemas.microsoft.com/office/drawing/2014/main" id="{D980BDFC-5994-CF85-584F-C7363A760E22}"/>
              </a:ext>
            </a:extLst>
          </p:cNvPr>
          <p:cNvSpPr>
            <a:spLocks noGrp="1"/>
          </p:cNvSpPr>
          <p:nvPr>
            <p:ph type="subTitle" idx="1"/>
          </p:nvPr>
        </p:nvSpPr>
        <p:spPr/>
        <p:txBody>
          <a:bodyPr>
            <a:normAutofit fontScale="92500" lnSpcReduction="20000"/>
          </a:bodyPr>
          <a:lstStyle/>
          <a:p>
            <a:r>
              <a:rPr lang="en-US" dirty="0"/>
              <a:t>Karl Wallendszus, University of Oxford &amp; Edwin van Stein, CDISC </a:t>
            </a:r>
          </a:p>
          <a:p>
            <a:r>
              <a:rPr lang="en-US" dirty="0"/>
              <a:t>PHUSE EU Connect – 18 November 2025</a:t>
            </a:r>
          </a:p>
          <a:p>
            <a:r>
              <a:rPr lang="en-US" dirty="0"/>
              <a:t>Paper DS05c</a:t>
            </a:r>
          </a:p>
        </p:txBody>
      </p:sp>
    </p:spTree>
    <p:extLst>
      <p:ext uri="{BB962C8B-B14F-4D97-AF65-F5344CB8AC3E}">
        <p14:creationId xmlns:p14="http://schemas.microsoft.com/office/powerpoint/2010/main" val="12154728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381f0ee8e2a_1_0"/>
          <p:cNvSpPr txBox="1">
            <a:spLocks noGrp="1"/>
          </p:cNvSpPr>
          <p:nvPr>
            <p:ph type="sldNum" idx="12"/>
          </p:nvPr>
        </p:nvSpPr>
        <p:spPr>
          <a:xfrm>
            <a:off x="8380520" y="4741750"/>
            <a:ext cx="306300" cy="2739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grpSp>
        <p:nvGrpSpPr>
          <p:cNvPr id="170" name="Google Shape;170;g381f0ee8e2a_1_0"/>
          <p:cNvGrpSpPr/>
          <p:nvPr/>
        </p:nvGrpSpPr>
        <p:grpSpPr>
          <a:xfrm>
            <a:off x="601982" y="3350147"/>
            <a:ext cx="8381601" cy="699761"/>
            <a:chOff x="601982" y="3350147"/>
            <a:chExt cx="8381601" cy="699761"/>
          </a:xfrm>
        </p:grpSpPr>
        <p:sp>
          <p:nvSpPr>
            <p:cNvPr id="171" name="Google Shape;171;g381f0ee8e2a_1_0"/>
            <p:cNvSpPr/>
            <p:nvPr/>
          </p:nvSpPr>
          <p:spPr>
            <a:xfrm>
              <a:off x="601982" y="3350157"/>
              <a:ext cx="1044300" cy="683400"/>
            </a:xfrm>
            <a:prstGeom prst="roundRect">
              <a:avLst>
                <a:gd name="adj" fmla="val 16667"/>
              </a:avLst>
            </a:prstGeom>
            <a:solidFill>
              <a:srgbClr val="A9AE3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rPr>
                <a:t>Protocol</a:t>
              </a:r>
              <a:endParaRPr sz="1200">
                <a:solidFill>
                  <a:schemeClr val="lt1"/>
                </a:solidFill>
              </a:endParaRPr>
            </a:p>
          </p:txBody>
        </p:sp>
        <p:sp>
          <p:nvSpPr>
            <p:cNvPr id="172" name="Google Shape;172;g381f0ee8e2a_1_0"/>
            <p:cNvSpPr/>
            <p:nvPr/>
          </p:nvSpPr>
          <p:spPr>
            <a:xfrm>
              <a:off x="7939283" y="3366489"/>
              <a:ext cx="1044300" cy="683400"/>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lt1"/>
                  </a:solidFill>
                </a:rPr>
                <a:t>CSR</a:t>
              </a:r>
              <a:endParaRPr sz="1200" dirty="0">
                <a:solidFill>
                  <a:schemeClr val="lt1"/>
                </a:solidFill>
              </a:endParaRPr>
            </a:p>
          </p:txBody>
        </p:sp>
        <p:cxnSp>
          <p:nvCxnSpPr>
            <p:cNvPr id="173" name="Google Shape;173;g381f0ee8e2a_1_0"/>
            <p:cNvCxnSpPr>
              <a:stCxn id="171" idx="3"/>
              <a:endCxn id="172" idx="1"/>
            </p:cNvCxnSpPr>
            <p:nvPr/>
          </p:nvCxnSpPr>
          <p:spPr>
            <a:xfrm>
              <a:off x="1646282" y="3691857"/>
              <a:ext cx="6293100" cy="16200"/>
            </a:xfrm>
            <a:prstGeom prst="straightConnector1">
              <a:avLst/>
            </a:prstGeom>
            <a:noFill/>
            <a:ln w="28575" cap="flat" cmpd="sng">
              <a:solidFill>
                <a:schemeClr val="tx1"/>
              </a:solidFill>
              <a:prstDash val="solid"/>
              <a:round/>
              <a:headEnd type="none" w="med" len="med"/>
              <a:tailEnd type="none" w="med" len="med"/>
            </a:ln>
          </p:spPr>
        </p:cxnSp>
        <p:sp>
          <p:nvSpPr>
            <p:cNvPr id="174" name="Google Shape;174;g381f0ee8e2a_1_0"/>
            <p:cNvSpPr/>
            <p:nvPr/>
          </p:nvSpPr>
          <p:spPr>
            <a:xfrm>
              <a:off x="1836374" y="3350147"/>
              <a:ext cx="1044300" cy="683400"/>
            </a:xfrm>
            <a:prstGeom prst="roundRect">
              <a:avLst>
                <a:gd name="adj" fmla="val 16667"/>
              </a:avLst>
            </a:prstGeom>
            <a:solidFill>
              <a:srgbClr val="9D2E2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lt1"/>
                  </a:solidFill>
                </a:rPr>
                <a:t>Data collection</a:t>
              </a:r>
              <a:endParaRPr sz="1200" dirty="0">
                <a:solidFill>
                  <a:schemeClr val="lt1"/>
                </a:solidFill>
              </a:endParaRPr>
            </a:p>
          </p:txBody>
        </p:sp>
        <p:sp>
          <p:nvSpPr>
            <p:cNvPr id="175" name="Google Shape;175;g381f0ee8e2a_1_0"/>
            <p:cNvSpPr/>
            <p:nvPr/>
          </p:nvSpPr>
          <p:spPr>
            <a:xfrm>
              <a:off x="3070778" y="3350150"/>
              <a:ext cx="1088400" cy="683400"/>
            </a:xfrm>
            <a:prstGeom prst="roundRect">
              <a:avLst>
                <a:gd name="adj" fmla="val 16667"/>
              </a:avLst>
            </a:prstGeom>
            <a:solidFill>
              <a:srgbClr val="1346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solidFill>
                    <a:schemeClr val="lt1"/>
                  </a:solidFill>
                </a:rPr>
                <a:t>Data</a:t>
              </a:r>
              <a:endParaRPr sz="1200" dirty="0">
                <a:solidFill>
                  <a:schemeClr val="lt1"/>
                </a:solidFill>
              </a:endParaRPr>
            </a:p>
            <a:p>
              <a:pPr marL="0" lvl="0" indent="0" algn="ctr" rtl="0">
                <a:spcBef>
                  <a:spcPts val="0"/>
                </a:spcBef>
                <a:spcAft>
                  <a:spcPts val="0"/>
                </a:spcAft>
                <a:buNone/>
              </a:pPr>
              <a:r>
                <a:rPr lang="en-US" sz="1200" dirty="0">
                  <a:solidFill>
                    <a:schemeClr val="lt1"/>
                  </a:solidFill>
                </a:rPr>
                <a:t>tabulation</a:t>
              </a:r>
              <a:endParaRPr sz="1200" dirty="0">
                <a:solidFill>
                  <a:schemeClr val="lt1"/>
                </a:solidFill>
              </a:endParaRPr>
            </a:p>
          </p:txBody>
        </p:sp>
        <p:sp>
          <p:nvSpPr>
            <p:cNvPr id="163" name="Google Shape;163;g381f0ee8e2a_1_0"/>
            <p:cNvSpPr/>
            <p:nvPr/>
          </p:nvSpPr>
          <p:spPr>
            <a:xfrm>
              <a:off x="4349275" y="3366507"/>
              <a:ext cx="1044300" cy="683400"/>
            </a:xfrm>
            <a:prstGeom prst="roundRect">
              <a:avLst>
                <a:gd name="adj" fmla="val 16667"/>
              </a:avLst>
            </a:prstGeom>
            <a:solidFill>
              <a:srgbClr val="9DD0C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lt1"/>
                  </a:solidFill>
                </a:rPr>
                <a:t>Analysis data</a:t>
              </a:r>
              <a:endParaRPr sz="1200" dirty="0">
                <a:solidFill>
                  <a:schemeClr val="lt1"/>
                </a:solidFill>
              </a:endParaRPr>
            </a:p>
          </p:txBody>
        </p:sp>
        <p:sp>
          <p:nvSpPr>
            <p:cNvPr id="167" name="Google Shape;167;g381f0ee8e2a_1_0"/>
            <p:cNvSpPr/>
            <p:nvPr/>
          </p:nvSpPr>
          <p:spPr>
            <a:xfrm>
              <a:off x="5583675" y="3366507"/>
              <a:ext cx="1044300" cy="683400"/>
            </a:xfrm>
            <a:prstGeom prst="roundRect">
              <a:avLst>
                <a:gd name="adj" fmla="val 16667"/>
              </a:avLst>
            </a:prstGeom>
            <a:solidFill>
              <a:srgbClr val="54347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lt1"/>
                  </a:solidFill>
                </a:rPr>
                <a:t>Analysis results</a:t>
              </a:r>
              <a:endParaRPr sz="1200" dirty="0">
                <a:solidFill>
                  <a:schemeClr val="lt1"/>
                </a:solidFill>
              </a:endParaRPr>
            </a:p>
          </p:txBody>
        </p:sp>
        <p:sp>
          <p:nvSpPr>
            <p:cNvPr id="169" name="Google Shape;169;g381f0ee8e2a_1_0"/>
            <p:cNvSpPr/>
            <p:nvPr/>
          </p:nvSpPr>
          <p:spPr>
            <a:xfrm>
              <a:off x="6761478" y="3366500"/>
              <a:ext cx="1044300" cy="6834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lt1"/>
                  </a:solidFill>
                </a:rPr>
                <a:t>Analysis outputs</a:t>
              </a:r>
              <a:endParaRPr sz="1200" dirty="0">
                <a:solidFill>
                  <a:schemeClr val="lt1"/>
                </a:solidFill>
              </a:endParaRPr>
            </a:p>
          </p:txBody>
        </p:sp>
        <p:cxnSp>
          <p:nvCxnSpPr>
            <p:cNvPr id="176" name="Google Shape;176;g381f0ee8e2a_1_0"/>
            <p:cNvCxnSpPr>
              <a:stCxn id="171" idx="2"/>
              <a:endCxn id="172" idx="2"/>
            </p:cNvCxnSpPr>
            <p:nvPr/>
          </p:nvCxnSpPr>
          <p:spPr>
            <a:xfrm rot="-5400000" flipH="1">
              <a:off x="4784732" y="372957"/>
              <a:ext cx="16200" cy="7337400"/>
            </a:xfrm>
            <a:prstGeom prst="bentConnector3">
              <a:avLst>
                <a:gd name="adj1" fmla="val 1570723"/>
              </a:avLst>
            </a:prstGeom>
            <a:noFill/>
            <a:ln w="28575" cap="flat" cmpd="sng">
              <a:solidFill>
                <a:schemeClr val="tx1"/>
              </a:solidFill>
              <a:prstDash val="solid"/>
              <a:round/>
              <a:headEnd type="none" w="med" len="med"/>
              <a:tailEnd type="stealth" w="med" len="med"/>
            </a:ln>
          </p:spPr>
        </p:cxnSp>
      </p:grpSp>
      <p:sp>
        <p:nvSpPr>
          <p:cNvPr id="177" name="Google Shape;177;g381f0ee8e2a_1_0"/>
          <p:cNvSpPr txBox="1">
            <a:spLocks noGrp="1"/>
          </p:cNvSpPr>
          <p:nvPr>
            <p:ph type="title"/>
          </p:nvPr>
        </p:nvSpPr>
        <p:spPr>
          <a:xfrm>
            <a:off x="741613" y="16711"/>
            <a:ext cx="7886700" cy="6813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r>
              <a:rPr lang="en-US" sz="1900" dirty="0"/>
              <a:t>CDISC Standards – November 2025</a:t>
            </a:r>
            <a:endParaRPr sz="1900" dirty="0"/>
          </a:p>
        </p:txBody>
      </p:sp>
      <p:pic>
        <p:nvPicPr>
          <p:cNvPr id="3" name="Picture 2">
            <a:extLst>
              <a:ext uri="{FF2B5EF4-FFF2-40B4-BE49-F238E27FC236}">
                <a16:creationId xmlns:a16="http://schemas.microsoft.com/office/drawing/2014/main" id="{7AD1C6FC-A94C-4E0C-B3E4-006230F0AA6E}"/>
              </a:ext>
            </a:extLst>
          </p:cNvPr>
          <p:cNvPicPr>
            <a:picLocks noChangeAspect="1"/>
          </p:cNvPicPr>
          <p:nvPr/>
        </p:nvPicPr>
        <p:blipFill>
          <a:blip r:embed="rId3"/>
          <a:stretch>
            <a:fillRect/>
          </a:stretch>
        </p:blipFill>
        <p:spPr>
          <a:xfrm>
            <a:off x="601982" y="1911629"/>
            <a:ext cx="1044300" cy="1191851"/>
          </a:xfrm>
          <a:prstGeom prst="rect">
            <a:avLst/>
          </a:prstGeom>
        </p:spPr>
      </p:pic>
      <p:pic>
        <p:nvPicPr>
          <p:cNvPr id="5" name="Picture 4">
            <a:extLst>
              <a:ext uri="{FF2B5EF4-FFF2-40B4-BE49-F238E27FC236}">
                <a16:creationId xmlns:a16="http://schemas.microsoft.com/office/drawing/2014/main" id="{790A4F9A-92AB-4ED1-B220-777B7913B5EF}"/>
              </a:ext>
            </a:extLst>
          </p:cNvPr>
          <p:cNvPicPr>
            <a:picLocks noChangeAspect="1"/>
          </p:cNvPicPr>
          <p:nvPr/>
        </p:nvPicPr>
        <p:blipFill>
          <a:blip r:embed="rId4"/>
          <a:stretch>
            <a:fillRect/>
          </a:stretch>
        </p:blipFill>
        <p:spPr>
          <a:xfrm>
            <a:off x="1836374" y="1895430"/>
            <a:ext cx="1043765" cy="1191851"/>
          </a:xfrm>
          <a:prstGeom prst="rect">
            <a:avLst/>
          </a:prstGeom>
        </p:spPr>
      </p:pic>
      <p:pic>
        <p:nvPicPr>
          <p:cNvPr id="7" name="Picture 6">
            <a:extLst>
              <a:ext uri="{FF2B5EF4-FFF2-40B4-BE49-F238E27FC236}">
                <a16:creationId xmlns:a16="http://schemas.microsoft.com/office/drawing/2014/main" id="{0EC35AA8-72C7-4E5F-BF04-8135C30DFD31}"/>
              </a:ext>
            </a:extLst>
          </p:cNvPr>
          <p:cNvPicPr>
            <a:picLocks noChangeAspect="1"/>
          </p:cNvPicPr>
          <p:nvPr/>
        </p:nvPicPr>
        <p:blipFill>
          <a:blip r:embed="rId5"/>
          <a:stretch>
            <a:fillRect/>
          </a:stretch>
        </p:blipFill>
        <p:spPr>
          <a:xfrm>
            <a:off x="3098387" y="1876799"/>
            <a:ext cx="1033181" cy="1179162"/>
          </a:xfrm>
          <a:prstGeom prst="rect">
            <a:avLst/>
          </a:prstGeom>
        </p:spPr>
      </p:pic>
      <p:pic>
        <p:nvPicPr>
          <p:cNvPr id="9" name="Picture 8">
            <a:extLst>
              <a:ext uri="{FF2B5EF4-FFF2-40B4-BE49-F238E27FC236}">
                <a16:creationId xmlns:a16="http://schemas.microsoft.com/office/drawing/2014/main" id="{86506BD4-B223-4E38-BD74-BBF1A3AD7283}"/>
              </a:ext>
            </a:extLst>
          </p:cNvPr>
          <p:cNvPicPr>
            <a:picLocks noChangeAspect="1"/>
          </p:cNvPicPr>
          <p:nvPr/>
        </p:nvPicPr>
        <p:blipFill>
          <a:blip r:embed="rId6"/>
          <a:stretch>
            <a:fillRect/>
          </a:stretch>
        </p:blipFill>
        <p:spPr>
          <a:xfrm>
            <a:off x="4348745" y="1875576"/>
            <a:ext cx="1034253" cy="1180385"/>
          </a:xfrm>
          <a:prstGeom prst="rect">
            <a:avLst/>
          </a:prstGeom>
        </p:spPr>
      </p:pic>
      <p:pic>
        <p:nvPicPr>
          <p:cNvPr id="11" name="Picture 10">
            <a:extLst>
              <a:ext uri="{FF2B5EF4-FFF2-40B4-BE49-F238E27FC236}">
                <a16:creationId xmlns:a16="http://schemas.microsoft.com/office/drawing/2014/main" id="{E0A4D458-A2D5-48B4-859A-D56D15476A44}"/>
              </a:ext>
            </a:extLst>
          </p:cNvPr>
          <p:cNvPicPr>
            <a:picLocks noChangeAspect="1"/>
          </p:cNvPicPr>
          <p:nvPr/>
        </p:nvPicPr>
        <p:blipFill>
          <a:blip r:embed="rId7"/>
          <a:stretch>
            <a:fillRect/>
          </a:stretch>
        </p:blipFill>
        <p:spPr>
          <a:xfrm>
            <a:off x="5593658" y="1875503"/>
            <a:ext cx="1034317" cy="1180458"/>
          </a:xfrm>
          <a:prstGeom prst="rect">
            <a:avLst/>
          </a:prstGeom>
        </p:spPr>
      </p:pic>
      <p:cxnSp>
        <p:nvCxnSpPr>
          <p:cNvPr id="48" name="Google Shape;176;g381f0ee8e2a_1_0">
            <a:extLst>
              <a:ext uri="{FF2B5EF4-FFF2-40B4-BE49-F238E27FC236}">
                <a16:creationId xmlns:a16="http://schemas.microsoft.com/office/drawing/2014/main" id="{4C83E601-FCAB-480A-82A3-834EE4093672}"/>
              </a:ext>
            </a:extLst>
          </p:cNvPr>
          <p:cNvCxnSpPr>
            <a:cxnSpLocks/>
            <a:stCxn id="3" idx="2"/>
            <a:endCxn id="171" idx="0"/>
          </p:cNvCxnSpPr>
          <p:nvPr/>
        </p:nvCxnSpPr>
        <p:spPr>
          <a:xfrm>
            <a:off x="1124132" y="3103480"/>
            <a:ext cx="0" cy="246677"/>
          </a:xfrm>
          <a:prstGeom prst="straightConnector1">
            <a:avLst/>
          </a:prstGeom>
          <a:noFill/>
          <a:ln w="28575" cap="flat" cmpd="sng">
            <a:solidFill>
              <a:schemeClr val="tx1"/>
            </a:solidFill>
            <a:prstDash val="solid"/>
            <a:round/>
            <a:headEnd type="none" w="med" len="med"/>
            <a:tailEnd type="stealth" w="med" len="med"/>
          </a:ln>
        </p:spPr>
      </p:cxnSp>
      <p:cxnSp>
        <p:nvCxnSpPr>
          <p:cNvPr id="55" name="Google Shape;176;g381f0ee8e2a_1_0">
            <a:extLst>
              <a:ext uri="{FF2B5EF4-FFF2-40B4-BE49-F238E27FC236}">
                <a16:creationId xmlns:a16="http://schemas.microsoft.com/office/drawing/2014/main" id="{2C33DAD4-9DC5-4E78-BA0F-633C35BF43A2}"/>
              </a:ext>
            </a:extLst>
          </p:cNvPr>
          <p:cNvCxnSpPr>
            <a:cxnSpLocks/>
            <a:stCxn id="5" idx="2"/>
            <a:endCxn id="174" idx="0"/>
          </p:cNvCxnSpPr>
          <p:nvPr/>
        </p:nvCxnSpPr>
        <p:spPr>
          <a:xfrm>
            <a:off x="2358257" y="3087281"/>
            <a:ext cx="267" cy="262866"/>
          </a:xfrm>
          <a:prstGeom prst="straightConnector1">
            <a:avLst/>
          </a:prstGeom>
          <a:noFill/>
          <a:ln w="28575" cap="flat" cmpd="sng">
            <a:solidFill>
              <a:schemeClr val="tx1"/>
            </a:solidFill>
            <a:prstDash val="solid"/>
            <a:round/>
            <a:headEnd type="none" w="med" len="med"/>
            <a:tailEnd type="stealth" w="med" len="med"/>
          </a:ln>
        </p:spPr>
      </p:cxnSp>
      <p:cxnSp>
        <p:nvCxnSpPr>
          <p:cNvPr id="58" name="Google Shape;176;g381f0ee8e2a_1_0">
            <a:extLst>
              <a:ext uri="{FF2B5EF4-FFF2-40B4-BE49-F238E27FC236}">
                <a16:creationId xmlns:a16="http://schemas.microsoft.com/office/drawing/2014/main" id="{EC225AF4-FFE5-4850-B2F7-541F8D33C05C}"/>
              </a:ext>
            </a:extLst>
          </p:cNvPr>
          <p:cNvCxnSpPr>
            <a:cxnSpLocks/>
            <a:stCxn id="7" idx="2"/>
            <a:endCxn id="175" idx="0"/>
          </p:cNvCxnSpPr>
          <p:nvPr/>
        </p:nvCxnSpPr>
        <p:spPr>
          <a:xfrm>
            <a:off x="3614978" y="3055961"/>
            <a:ext cx="0" cy="294189"/>
          </a:xfrm>
          <a:prstGeom prst="straightConnector1">
            <a:avLst/>
          </a:prstGeom>
          <a:noFill/>
          <a:ln w="28575" cap="flat" cmpd="sng">
            <a:solidFill>
              <a:schemeClr val="tx1"/>
            </a:solidFill>
            <a:prstDash val="solid"/>
            <a:round/>
            <a:headEnd type="none" w="med" len="med"/>
            <a:tailEnd type="stealth" w="med" len="med"/>
          </a:ln>
        </p:spPr>
      </p:cxnSp>
      <p:cxnSp>
        <p:nvCxnSpPr>
          <p:cNvPr id="66" name="Google Shape;176;g381f0ee8e2a_1_0">
            <a:extLst>
              <a:ext uri="{FF2B5EF4-FFF2-40B4-BE49-F238E27FC236}">
                <a16:creationId xmlns:a16="http://schemas.microsoft.com/office/drawing/2014/main" id="{F8EAECB3-522B-4FDC-AB3B-663924A547E0}"/>
              </a:ext>
            </a:extLst>
          </p:cNvPr>
          <p:cNvCxnSpPr>
            <a:cxnSpLocks/>
            <a:stCxn id="9" idx="2"/>
            <a:endCxn id="163" idx="0"/>
          </p:cNvCxnSpPr>
          <p:nvPr/>
        </p:nvCxnSpPr>
        <p:spPr>
          <a:xfrm>
            <a:off x="4865872" y="3055961"/>
            <a:ext cx="5553" cy="310546"/>
          </a:xfrm>
          <a:prstGeom prst="straightConnector1">
            <a:avLst/>
          </a:prstGeom>
          <a:noFill/>
          <a:ln w="28575" cap="flat" cmpd="sng">
            <a:solidFill>
              <a:schemeClr val="tx1"/>
            </a:solidFill>
            <a:prstDash val="solid"/>
            <a:round/>
            <a:headEnd type="none" w="med" len="med"/>
            <a:tailEnd type="stealth" w="med" len="med"/>
          </a:ln>
        </p:spPr>
      </p:cxnSp>
      <p:cxnSp>
        <p:nvCxnSpPr>
          <p:cNvPr id="74" name="Google Shape;176;g381f0ee8e2a_1_0">
            <a:extLst>
              <a:ext uri="{FF2B5EF4-FFF2-40B4-BE49-F238E27FC236}">
                <a16:creationId xmlns:a16="http://schemas.microsoft.com/office/drawing/2014/main" id="{018128C3-634A-4BC1-B7CD-219A739D6EB8}"/>
              </a:ext>
            </a:extLst>
          </p:cNvPr>
          <p:cNvCxnSpPr>
            <a:cxnSpLocks/>
            <a:stCxn id="11" idx="2"/>
            <a:endCxn id="167" idx="0"/>
          </p:cNvCxnSpPr>
          <p:nvPr/>
        </p:nvCxnSpPr>
        <p:spPr>
          <a:xfrm flipH="1">
            <a:off x="6105825" y="3055961"/>
            <a:ext cx="4992" cy="310546"/>
          </a:xfrm>
          <a:prstGeom prst="straightConnector1">
            <a:avLst/>
          </a:prstGeom>
          <a:noFill/>
          <a:ln w="28575" cap="flat" cmpd="sng">
            <a:solidFill>
              <a:schemeClr val="tx1"/>
            </a:solidFill>
            <a:prstDash val="solid"/>
            <a:round/>
            <a:headEnd type="none" w="med" len="med"/>
            <a:tailEnd type="stealth" w="med" len="med"/>
          </a:ln>
        </p:spPr>
      </p:cxnSp>
      <p:pic>
        <p:nvPicPr>
          <p:cNvPr id="61" name="Picture 60">
            <a:extLst>
              <a:ext uri="{FF2B5EF4-FFF2-40B4-BE49-F238E27FC236}">
                <a16:creationId xmlns:a16="http://schemas.microsoft.com/office/drawing/2014/main" id="{077E76F1-8E4D-45A0-9BCE-5D2CA50A421D}"/>
              </a:ext>
            </a:extLst>
          </p:cNvPr>
          <p:cNvPicPr>
            <a:picLocks noChangeAspect="1"/>
          </p:cNvPicPr>
          <p:nvPr/>
        </p:nvPicPr>
        <p:blipFill>
          <a:blip r:embed="rId8"/>
          <a:stretch>
            <a:fillRect/>
          </a:stretch>
        </p:blipFill>
        <p:spPr>
          <a:xfrm>
            <a:off x="1836375" y="569362"/>
            <a:ext cx="1044299" cy="1191851"/>
          </a:xfrm>
          <a:prstGeom prst="rect">
            <a:avLst/>
          </a:prstGeom>
        </p:spPr>
      </p:pic>
      <p:cxnSp>
        <p:nvCxnSpPr>
          <p:cNvPr id="89" name="Google Shape;176;g381f0ee8e2a_1_0">
            <a:extLst>
              <a:ext uri="{FF2B5EF4-FFF2-40B4-BE49-F238E27FC236}">
                <a16:creationId xmlns:a16="http://schemas.microsoft.com/office/drawing/2014/main" id="{FFBB290E-FC60-4FA5-8A61-3E88727ADBC0}"/>
              </a:ext>
            </a:extLst>
          </p:cNvPr>
          <p:cNvCxnSpPr>
            <a:cxnSpLocks/>
            <a:stCxn id="61" idx="2"/>
            <a:endCxn id="5" idx="0"/>
          </p:cNvCxnSpPr>
          <p:nvPr/>
        </p:nvCxnSpPr>
        <p:spPr>
          <a:xfrm flipH="1">
            <a:off x="2358257" y="1761213"/>
            <a:ext cx="268" cy="134217"/>
          </a:xfrm>
          <a:prstGeom prst="straightConnector1">
            <a:avLst/>
          </a:prstGeom>
          <a:noFill/>
          <a:ln w="28575" cap="flat" cmpd="sng">
            <a:solidFill>
              <a:schemeClr val="tx1"/>
            </a:solidFill>
            <a:prstDash val="solid"/>
            <a:round/>
            <a:headEnd type="none" w="med" len="med"/>
            <a:tailEnd type="stealth" w="med" len="med"/>
          </a:ln>
        </p:spPr>
      </p:cxnSp>
      <p:cxnSp>
        <p:nvCxnSpPr>
          <p:cNvPr id="92" name="Google Shape;176;g381f0ee8e2a_1_0">
            <a:extLst>
              <a:ext uri="{FF2B5EF4-FFF2-40B4-BE49-F238E27FC236}">
                <a16:creationId xmlns:a16="http://schemas.microsoft.com/office/drawing/2014/main" id="{86BB9AD0-B128-4B5B-BC7A-DB20D9465CF6}"/>
              </a:ext>
            </a:extLst>
          </p:cNvPr>
          <p:cNvCxnSpPr>
            <a:cxnSpLocks/>
            <a:stCxn id="61" idx="1"/>
            <a:endCxn id="3" idx="0"/>
          </p:cNvCxnSpPr>
          <p:nvPr/>
        </p:nvCxnSpPr>
        <p:spPr>
          <a:xfrm rot="10800000" flipV="1">
            <a:off x="1124133" y="1165287"/>
            <a:ext cx="712243" cy="746341"/>
          </a:xfrm>
          <a:prstGeom prst="bentConnector2">
            <a:avLst/>
          </a:prstGeom>
          <a:noFill/>
          <a:ln w="28575" cap="flat" cmpd="sng">
            <a:solidFill>
              <a:schemeClr val="tx1"/>
            </a:solidFill>
            <a:prstDash val="solid"/>
            <a:round/>
            <a:headEnd type="none" w="med" len="med"/>
            <a:tailEnd type="stealth" w="med" len="med"/>
          </a:ln>
        </p:spPr>
      </p:cxnSp>
      <p:cxnSp>
        <p:nvCxnSpPr>
          <p:cNvPr id="95" name="Google Shape;176;g381f0ee8e2a_1_0">
            <a:extLst>
              <a:ext uri="{FF2B5EF4-FFF2-40B4-BE49-F238E27FC236}">
                <a16:creationId xmlns:a16="http://schemas.microsoft.com/office/drawing/2014/main" id="{C244D12C-BB98-4810-ADAC-CFE17AB44BAE}"/>
              </a:ext>
            </a:extLst>
          </p:cNvPr>
          <p:cNvCxnSpPr>
            <a:cxnSpLocks/>
            <a:stCxn id="61" idx="3"/>
            <a:endCxn id="7" idx="0"/>
          </p:cNvCxnSpPr>
          <p:nvPr/>
        </p:nvCxnSpPr>
        <p:spPr>
          <a:xfrm>
            <a:off x="2880674" y="1165288"/>
            <a:ext cx="734304" cy="711511"/>
          </a:xfrm>
          <a:prstGeom prst="bentConnector2">
            <a:avLst/>
          </a:prstGeom>
          <a:noFill/>
          <a:ln w="28575" cap="flat" cmpd="sng">
            <a:solidFill>
              <a:schemeClr val="tx1"/>
            </a:solidFill>
            <a:prstDash val="solid"/>
            <a:round/>
            <a:headEnd type="none" w="med" len="med"/>
            <a:tailEnd type="stealth" w="med" len="med"/>
          </a:ln>
        </p:spPr>
      </p:cxnSp>
    </p:spTree>
    <p:extLst>
      <p:ext uri="{BB962C8B-B14F-4D97-AF65-F5344CB8AC3E}">
        <p14:creationId xmlns:p14="http://schemas.microsoft.com/office/powerpoint/2010/main" val="2096140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6"/>
          <p:cNvSpPr txBox="1">
            <a:spLocks noGrp="1"/>
          </p:cNvSpPr>
          <p:nvPr>
            <p:ph type="title"/>
          </p:nvPr>
        </p:nvSpPr>
        <p:spPr>
          <a:xfrm>
            <a:off x="800099" y="-60157"/>
            <a:ext cx="8029500" cy="994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Clr>
                <a:schemeClr val="dk1"/>
              </a:buClr>
              <a:buSzPts val="2200"/>
              <a:buFont typeface="Arial"/>
              <a:buNone/>
            </a:pPr>
            <a:r>
              <a:rPr lang="en-US" sz="2200" dirty="0"/>
              <a:t>CDISC Biomedical Concepts</a:t>
            </a:r>
            <a:endParaRPr dirty="0"/>
          </a:p>
        </p:txBody>
      </p:sp>
      <p:pic>
        <p:nvPicPr>
          <p:cNvPr id="3" name="Picture 2">
            <a:extLst>
              <a:ext uri="{FF2B5EF4-FFF2-40B4-BE49-F238E27FC236}">
                <a16:creationId xmlns:a16="http://schemas.microsoft.com/office/drawing/2014/main" id="{6DE294DC-332A-432B-8544-CE51DFED27E8}"/>
              </a:ext>
            </a:extLst>
          </p:cNvPr>
          <p:cNvPicPr>
            <a:picLocks noChangeAspect="1"/>
          </p:cNvPicPr>
          <p:nvPr/>
        </p:nvPicPr>
        <p:blipFill>
          <a:blip r:embed="rId3"/>
          <a:stretch>
            <a:fillRect/>
          </a:stretch>
        </p:blipFill>
        <p:spPr>
          <a:xfrm>
            <a:off x="646043" y="840680"/>
            <a:ext cx="6010893" cy="3373511"/>
          </a:xfrm>
          <a:prstGeom prst="rect">
            <a:avLst/>
          </a:prstGeom>
        </p:spPr>
      </p:pic>
      <p:pic>
        <p:nvPicPr>
          <p:cNvPr id="5" name="Picture 4">
            <a:extLst>
              <a:ext uri="{FF2B5EF4-FFF2-40B4-BE49-F238E27FC236}">
                <a16:creationId xmlns:a16="http://schemas.microsoft.com/office/drawing/2014/main" id="{63CE6D33-3594-4E6B-A552-AFCC4446224B}"/>
              </a:ext>
            </a:extLst>
          </p:cNvPr>
          <p:cNvPicPr>
            <a:picLocks noChangeAspect="1"/>
          </p:cNvPicPr>
          <p:nvPr/>
        </p:nvPicPr>
        <p:blipFill>
          <a:blip r:embed="rId4"/>
          <a:stretch>
            <a:fillRect/>
          </a:stretch>
        </p:blipFill>
        <p:spPr>
          <a:xfrm>
            <a:off x="2664651" y="1476375"/>
            <a:ext cx="6010892" cy="3395763"/>
          </a:xfrm>
          <a:prstGeom prst="rect">
            <a:avLst/>
          </a:prstGeom>
        </p:spPr>
      </p:pic>
      <p:sp>
        <p:nvSpPr>
          <p:cNvPr id="6" name="Google Shape;155;g381f0ee8e2a_1_0">
            <a:extLst>
              <a:ext uri="{FF2B5EF4-FFF2-40B4-BE49-F238E27FC236}">
                <a16:creationId xmlns:a16="http://schemas.microsoft.com/office/drawing/2014/main" id="{4AA78967-8395-4AAE-A37B-B48A275EF9E6}"/>
              </a:ext>
            </a:extLst>
          </p:cNvPr>
          <p:cNvSpPr txBox="1">
            <a:spLocks noGrp="1"/>
          </p:cNvSpPr>
          <p:nvPr>
            <p:ph type="sldNum" idx="12"/>
          </p:nvPr>
        </p:nvSpPr>
        <p:spPr>
          <a:xfrm>
            <a:off x="8380520" y="4770626"/>
            <a:ext cx="306300" cy="2739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dirty="0"/>
          </a:p>
        </p:txBody>
      </p:sp>
    </p:spTree>
    <p:extLst>
      <p:ext uri="{BB962C8B-B14F-4D97-AF65-F5344CB8AC3E}">
        <p14:creationId xmlns:p14="http://schemas.microsoft.com/office/powerpoint/2010/main" val="2381062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381f0ee8e2a_1_0"/>
          <p:cNvSpPr txBox="1">
            <a:spLocks noGrp="1"/>
          </p:cNvSpPr>
          <p:nvPr>
            <p:ph type="sldNum" idx="12"/>
          </p:nvPr>
        </p:nvSpPr>
        <p:spPr>
          <a:xfrm>
            <a:off x="8380520" y="4741750"/>
            <a:ext cx="306300" cy="2739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grpSp>
        <p:nvGrpSpPr>
          <p:cNvPr id="170" name="Google Shape;170;g381f0ee8e2a_1_0"/>
          <p:cNvGrpSpPr/>
          <p:nvPr/>
        </p:nvGrpSpPr>
        <p:grpSpPr>
          <a:xfrm>
            <a:off x="601982" y="3350147"/>
            <a:ext cx="8381601" cy="699761"/>
            <a:chOff x="601982" y="3350147"/>
            <a:chExt cx="8381601" cy="699761"/>
          </a:xfrm>
        </p:grpSpPr>
        <p:sp>
          <p:nvSpPr>
            <p:cNvPr id="171" name="Google Shape;171;g381f0ee8e2a_1_0"/>
            <p:cNvSpPr/>
            <p:nvPr/>
          </p:nvSpPr>
          <p:spPr>
            <a:xfrm>
              <a:off x="601982" y="3350157"/>
              <a:ext cx="1044300" cy="683400"/>
            </a:xfrm>
            <a:prstGeom prst="roundRect">
              <a:avLst>
                <a:gd name="adj" fmla="val 16667"/>
              </a:avLst>
            </a:prstGeom>
            <a:solidFill>
              <a:srgbClr val="A9AE3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rPr>
                <a:t>Protocol</a:t>
              </a:r>
              <a:endParaRPr sz="1200">
                <a:solidFill>
                  <a:schemeClr val="lt1"/>
                </a:solidFill>
              </a:endParaRPr>
            </a:p>
          </p:txBody>
        </p:sp>
        <p:sp>
          <p:nvSpPr>
            <p:cNvPr id="172" name="Google Shape;172;g381f0ee8e2a_1_0"/>
            <p:cNvSpPr/>
            <p:nvPr/>
          </p:nvSpPr>
          <p:spPr>
            <a:xfrm>
              <a:off x="7939283" y="3366489"/>
              <a:ext cx="1044300" cy="683400"/>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lt1"/>
                  </a:solidFill>
                </a:rPr>
                <a:t>CSR</a:t>
              </a:r>
              <a:endParaRPr sz="1200" dirty="0">
                <a:solidFill>
                  <a:schemeClr val="lt1"/>
                </a:solidFill>
              </a:endParaRPr>
            </a:p>
          </p:txBody>
        </p:sp>
        <p:cxnSp>
          <p:nvCxnSpPr>
            <p:cNvPr id="173" name="Google Shape;173;g381f0ee8e2a_1_0"/>
            <p:cNvCxnSpPr>
              <a:stCxn id="171" idx="3"/>
              <a:endCxn id="172" idx="1"/>
            </p:cNvCxnSpPr>
            <p:nvPr/>
          </p:nvCxnSpPr>
          <p:spPr>
            <a:xfrm>
              <a:off x="1646282" y="3691857"/>
              <a:ext cx="6293100" cy="16200"/>
            </a:xfrm>
            <a:prstGeom prst="straightConnector1">
              <a:avLst/>
            </a:prstGeom>
            <a:noFill/>
            <a:ln w="28575" cap="flat" cmpd="sng">
              <a:solidFill>
                <a:schemeClr val="tx1"/>
              </a:solidFill>
              <a:prstDash val="solid"/>
              <a:round/>
              <a:headEnd type="none" w="med" len="med"/>
              <a:tailEnd type="none" w="med" len="med"/>
            </a:ln>
          </p:spPr>
        </p:cxnSp>
        <p:sp>
          <p:nvSpPr>
            <p:cNvPr id="174" name="Google Shape;174;g381f0ee8e2a_1_0"/>
            <p:cNvSpPr/>
            <p:nvPr/>
          </p:nvSpPr>
          <p:spPr>
            <a:xfrm>
              <a:off x="1836374" y="3350147"/>
              <a:ext cx="1044300" cy="683400"/>
            </a:xfrm>
            <a:prstGeom prst="roundRect">
              <a:avLst>
                <a:gd name="adj" fmla="val 16667"/>
              </a:avLst>
            </a:prstGeom>
            <a:solidFill>
              <a:srgbClr val="9D2E2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lt1"/>
                  </a:solidFill>
                </a:rPr>
                <a:t>Data collection</a:t>
              </a:r>
              <a:endParaRPr sz="1200" dirty="0">
                <a:solidFill>
                  <a:schemeClr val="lt1"/>
                </a:solidFill>
              </a:endParaRPr>
            </a:p>
          </p:txBody>
        </p:sp>
        <p:sp>
          <p:nvSpPr>
            <p:cNvPr id="175" name="Google Shape;175;g381f0ee8e2a_1_0"/>
            <p:cNvSpPr/>
            <p:nvPr/>
          </p:nvSpPr>
          <p:spPr>
            <a:xfrm>
              <a:off x="3070778" y="3350150"/>
              <a:ext cx="1088400" cy="683400"/>
            </a:xfrm>
            <a:prstGeom prst="roundRect">
              <a:avLst>
                <a:gd name="adj" fmla="val 16667"/>
              </a:avLst>
            </a:prstGeom>
            <a:solidFill>
              <a:srgbClr val="1346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solidFill>
                    <a:schemeClr val="lt1"/>
                  </a:solidFill>
                </a:rPr>
                <a:t>Data</a:t>
              </a:r>
              <a:endParaRPr sz="1200" dirty="0">
                <a:solidFill>
                  <a:schemeClr val="lt1"/>
                </a:solidFill>
              </a:endParaRPr>
            </a:p>
            <a:p>
              <a:pPr marL="0" lvl="0" indent="0" algn="ctr" rtl="0">
                <a:spcBef>
                  <a:spcPts val="0"/>
                </a:spcBef>
                <a:spcAft>
                  <a:spcPts val="0"/>
                </a:spcAft>
                <a:buNone/>
              </a:pPr>
              <a:r>
                <a:rPr lang="en-US" sz="1200" dirty="0">
                  <a:solidFill>
                    <a:schemeClr val="lt1"/>
                  </a:solidFill>
                </a:rPr>
                <a:t>tabulation</a:t>
              </a:r>
              <a:endParaRPr sz="1200" dirty="0">
                <a:solidFill>
                  <a:schemeClr val="lt1"/>
                </a:solidFill>
              </a:endParaRPr>
            </a:p>
          </p:txBody>
        </p:sp>
        <p:sp>
          <p:nvSpPr>
            <p:cNvPr id="163" name="Google Shape;163;g381f0ee8e2a_1_0"/>
            <p:cNvSpPr/>
            <p:nvPr/>
          </p:nvSpPr>
          <p:spPr>
            <a:xfrm>
              <a:off x="4349275" y="3366507"/>
              <a:ext cx="1044300" cy="683400"/>
            </a:xfrm>
            <a:prstGeom prst="roundRect">
              <a:avLst>
                <a:gd name="adj" fmla="val 16667"/>
              </a:avLst>
            </a:prstGeom>
            <a:solidFill>
              <a:srgbClr val="9DD0C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lt1"/>
                  </a:solidFill>
                </a:rPr>
                <a:t>Analysis data</a:t>
              </a:r>
              <a:endParaRPr sz="1200" dirty="0">
                <a:solidFill>
                  <a:schemeClr val="lt1"/>
                </a:solidFill>
              </a:endParaRPr>
            </a:p>
          </p:txBody>
        </p:sp>
        <p:sp>
          <p:nvSpPr>
            <p:cNvPr id="167" name="Google Shape;167;g381f0ee8e2a_1_0"/>
            <p:cNvSpPr/>
            <p:nvPr/>
          </p:nvSpPr>
          <p:spPr>
            <a:xfrm>
              <a:off x="5583675" y="3366507"/>
              <a:ext cx="1044300" cy="683400"/>
            </a:xfrm>
            <a:prstGeom prst="roundRect">
              <a:avLst>
                <a:gd name="adj" fmla="val 16667"/>
              </a:avLst>
            </a:prstGeom>
            <a:solidFill>
              <a:srgbClr val="54347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lt1"/>
                  </a:solidFill>
                </a:rPr>
                <a:t>Analysis results</a:t>
              </a:r>
              <a:endParaRPr sz="1200" dirty="0">
                <a:solidFill>
                  <a:schemeClr val="lt1"/>
                </a:solidFill>
              </a:endParaRPr>
            </a:p>
          </p:txBody>
        </p:sp>
        <p:sp>
          <p:nvSpPr>
            <p:cNvPr id="169" name="Google Shape;169;g381f0ee8e2a_1_0"/>
            <p:cNvSpPr/>
            <p:nvPr/>
          </p:nvSpPr>
          <p:spPr>
            <a:xfrm>
              <a:off x="6761478" y="3366500"/>
              <a:ext cx="1044300" cy="6834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lt1"/>
                  </a:solidFill>
                </a:rPr>
                <a:t>Analysis outputs</a:t>
              </a:r>
              <a:endParaRPr sz="1200" dirty="0">
                <a:solidFill>
                  <a:schemeClr val="lt1"/>
                </a:solidFill>
              </a:endParaRPr>
            </a:p>
          </p:txBody>
        </p:sp>
        <p:cxnSp>
          <p:nvCxnSpPr>
            <p:cNvPr id="176" name="Google Shape;176;g381f0ee8e2a_1_0"/>
            <p:cNvCxnSpPr>
              <a:stCxn id="171" idx="2"/>
              <a:endCxn id="172" idx="2"/>
            </p:cNvCxnSpPr>
            <p:nvPr/>
          </p:nvCxnSpPr>
          <p:spPr>
            <a:xfrm rot="-5400000" flipH="1">
              <a:off x="4784732" y="372957"/>
              <a:ext cx="16200" cy="7337400"/>
            </a:xfrm>
            <a:prstGeom prst="bentConnector3">
              <a:avLst>
                <a:gd name="adj1" fmla="val 1570723"/>
              </a:avLst>
            </a:prstGeom>
            <a:noFill/>
            <a:ln w="28575" cap="flat" cmpd="sng">
              <a:solidFill>
                <a:schemeClr val="tx1"/>
              </a:solidFill>
              <a:prstDash val="solid"/>
              <a:round/>
              <a:headEnd type="none" w="med" len="med"/>
              <a:tailEnd type="stealth" w="med" len="med"/>
            </a:ln>
          </p:spPr>
        </p:cxnSp>
      </p:grpSp>
      <p:sp>
        <p:nvSpPr>
          <p:cNvPr id="177" name="Google Shape;177;g381f0ee8e2a_1_0"/>
          <p:cNvSpPr txBox="1">
            <a:spLocks noGrp="1"/>
          </p:cNvSpPr>
          <p:nvPr>
            <p:ph type="title"/>
          </p:nvPr>
        </p:nvSpPr>
        <p:spPr>
          <a:xfrm>
            <a:off x="741613" y="16711"/>
            <a:ext cx="7886700" cy="6813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r>
              <a:rPr lang="en-US" sz="1900" dirty="0"/>
              <a:t>Where Analysis Concepts fit</a:t>
            </a:r>
            <a:endParaRPr sz="1900" dirty="0"/>
          </a:p>
        </p:txBody>
      </p:sp>
      <p:pic>
        <p:nvPicPr>
          <p:cNvPr id="3" name="Picture 2">
            <a:extLst>
              <a:ext uri="{FF2B5EF4-FFF2-40B4-BE49-F238E27FC236}">
                <a16:creationId xmlns:a16="http://schemas.microsoft.com/office/drawing/2014/main" id="{7AD1C6FC-A94C-4E0C-B3E4-006230F0AA6E}"/>
              </a:ext>
            </a:extLst>
          </p:cNvPr>
          <p:cNvPicPr>
            <a:picLocks noChangeAspect="1"/>
          </p:cNvPicPr>
          <p:nvPr/>
        </p:nvPicPr>
        <p:blipFill>
          <a:blip r:embed="rId3"/>
          <a:stretch>
            <a:fillRect/>
          </a:stretch>
        </p:blipFill>
        <p:spPr>
          <a:xfrm>
            <a:off x="601982" y="1911629"/>
            <a:ext cx="1044300" cy="1191851"/>
          </a:xfrm>
          <a:prstGeom prst="rect">
            <a:avLst/>
          </a:prstGeom>
        </p:spPr>
      </p:pic>
      <p:pic>
        <p:nvPicPr>
          <p:cNvPr id="5" name="Picture 4">
            <a:extLst>
              <a:ext uri="{FF2B5EF4-FFF2-40B4-BE49-F238E27FC236}">
                <a16:creationId xmlns:a16="http://schemas.microsoft.com/office/drawing/2014/main" id="{790A4F9A-92AB-4ED1-B220-777B7913B5EF}"/>
              </a:ext>
            </a:extLst>
          </p:cNvPr>
          <p:cNvPicPr>
            <a:picLocks noChangeAspect="1"/>
          </p:cNvPicPr>
          <p:nvPr/>
        </p:nvPicPr>
        <p:blipFill>
          <a:blip r:embed="rId4"/>
          <a:stretch>
            <a:fillRect/>
          </a:stretch>
        </p:blipFill>
        <p:spPr>
          <a:xfrm>
            <a:off x="1836374" y="1895430"/>
            <a:ext cx="1043765" cy="1191851"/>
          </a:xfrm>
          <a:prstGeom prst="rect">
            <a:avLst/>
          </a:prstGeom>
        </p:spPr>
      </p:pic>
      <p:pic>
        <p:nvPicPr>
          <p:cNvPr id="7" name="Picture 6">
            <a:extLst>
              <a:ext uri="{FF2B5EF4-FFF2-40B4-BE49-F238E27FC236}">
                <a16:creationId xmlns:a16="http://schemas.microsoft.com/office/drawing/2014/main" id="{0EC35AA8-72C7-4E5F-BF04-8135C30DFD31}"/>
              </a:ext>
            </a:extLst>
          </p:cNvPr>
          <p:cNvPicPr>
            <a:picLocks noChangeAspect="1"/>
          </p:cNvPicPr>
          <p:nvPr/>
        </p:nvPicPr>
        <p:blipFill>
          <a:blip r:embed="rId5"/>
          <a:stretch>
            <a:fillRect/>
          </a:stretch>
        </p:blipFill>
        <p:spPr>
          <a:xfrm>
            <a:off x="3098387" y="1876799"/>
            <a:ext cx="1033181" cy="1179162"/>
          </a:xfrm>
          <a:prstGeom prst="rect">
            <a:avLst/>
          </a:prstGeom>
        </p:spPr>
      </p:pic>
      <p:pic>
        <p:nvPicPr>
          <p:cNvPr id="9" name="Picture 8">
            <a:extLst>
              <a:ext uri="{FF2B5EF4-FFF2-40B4-BE49-F238E27FC236}">
                <a16:creationId xmlns:a16="http://schemas.microsoft.com/office/drawing/2014/main" id="{86506BD4-B223-4E38-BD74-BBF1A3AD7283}"/>
              </a:ext>
            </a:extLst>
          </p:cNvPr>
          <p:cNvPicPr>
            <a:picLocks noChangeAspect="1"/>
          </p:cNvPicPr>
          <p:nvPr/>
        </p:nvPicPr>
        <p:blipFill>
          <a:blip r:embed="rId6"/>
          <a:stretch>
            <a:fillRect/>
          </a:stretch>
        </p:blipFill>
        <p:spPr>
          <a:xfrm>
            <a:off x="4348745" y="1875576"/>
            <a:ext cx="1034253" cy="1180385"/>
          </a:xfrm>
          <a:prstGeom prst="rect">
            <a:avLst/>
          </a:prstGeom>
        </p:spPr>
      </p:pic>
      <p:pic>
        <p:nvPicPr>
          <p:cNvPr id="11" name="Picture 10">
            <a:extLst>
              <a:ext uri="{FF2B5EF4-FFF2-40B4-BE49-F238E27FC236}">
                <a16:creationId xmlns:a16="http://schemas.microsoft.com/office/drawing/2014/main" id="{E0A4D458-A2D5-48B4-859A-D56D15476A44}"/>
              </a:ext>
            </a:extLst>
          </p:cNvPr>
          <p:cNvPicPr>
            <a:picLocks noChangeAspect="1"/>
          </p:cNvPicPr>
          <p:nvPr/>
        </p:nvPicPr>
        <p:blipFill>
          <a:blip r:embed="rId7"/>
          <a:stretch>
            <a:fillRect/>
          </a:stretch>
        </p:blipFill>
        <p:spPr>
          <a:xfrm>
            <a:off x="5593658" y="1875503"/>
            <a:ext cx="1034317" cy="1180458"/>
          </a:xfrm>
          <a:prstGeom prst="rect">
            <a:avLst/>
          </a:prstGeom>
        </p:spPr>
      </p:pic>
      <p:cxnSp>
        <p:nvCxnSpPr>
          <p:cNvPr id="48" name="Google Shape;176;g381f0ee8e2a_1_0">
            <a:extLst>
              <a:ext uri="{FF2B5EF4-FFF2-40B4-BE49-F238E27FC236}">
                <a16:creationId xmlns:a16="http://schemas.microsoft.com/office/drawing/2014/main" id="{4C83E601-FCAB-480A-82A3-834EE4093672}"/>
              </a:ext>
            </a:extLst>
          </p:cNvPr>
          <p:cNvCxnSpPr>
            <a:cxnSpLocks/>
            <a:stCxn id="3" idx="2"/>
            <a:endCxn id="171" idx="0"/>
          </p:cNvCxnSpPr>
          <p:nvPr/>
        </p:nvCxnSpPr>
        <p:spPr>
          <a:xfrm>
            <a:off x="1124132" y="3103480"/>
            <a:ext cx="0" cy="246677"/>
          </a:xfrm>
          <a:prstGeom prst="straightConnector1">
            <a:avLst/>
          </a:prstGeom>
          <a:noFill/>
          <a:ln w="28575" cap="flat" cmpd="sng">
            <a:solidFill>
              <a:schemeClr val="tx1"/>
            </a:solidFill>
            <a:prstDash val="solid"/>
            <a:round/>
            <a:headEnd type="none" w="med" len="med"/>
            <a:tailEnd type="stealth" w="med" len="med"/>
          </a:ln>
        </p:spPr>
      </p:cxnSp>
      <p:cxnSp>
        <p:nvCxnSpPr>
          <p:cNvPr id="55" name="Google Shape;176;g381f0ee8e2a_1_0">
            <a:extLst>
              <a:ext uri="{FF2B5EF4-FFF2-40B4-BE49-F238E27FC236}">
                <a16:creationId xmlns:a16="http://schemas.microsoft.com/office/drawing/2014/main" id="{2C33DAD4-9DC5-4E78-BA0F-633C35BF43A2}"/>
              </a:ext>
            </a:extLst>
          </p:cNvPr>
          <p:cNvCxnSpPr>
            <a:cxnSpLocks/>
            <a:stCxn id="5" idx="2"/>
            <a:endCxn id="174" idx="0"/>
          </p:cNvCxnSpPr>
          <p:nvPr/>
        </p:nvCxnSpPr>
        <p:spPr>
          <a:xfrm>
            <a:off x="2358257" y="3087281"/>
            <a:ext cx="267" cy="262866"/>
          </a:xfrm>
          <a:prstGeom prst="straightConnector1">
            <a:avLst/>
          </a:prstGeom>
          <a:noFill/>
          <a:ln w="28575" cap="flat" cmpd="sng">
            <a:solidFill>
              <a:schemeClr val="tx1"/>
            </a:solidFill>
            <a:prstDash val="solid"/>
            <a:round/>
            <a:headEnd type="none" w="med" len="med"/>
            <a:tailEnd type="stealth" w="med" len="med"/>
          </a:ln>
        </p:spPr>
      </p:cxnSp>
      <p:cxnSp>
        <p:nvCxnSpPr>
          <p:cNvPr id="58" name="Google Shape;176;g381f0ee8e2a_1_0">
            <a:extLst>
              <a:ext uri="{FF2B5EF4-FFF2-40B4-BE49-F238E27FC236}">
                <a16:creationId xmlns:a16="http://schemas.microsoft.com/office/drawing/2014/main" id="{EC225AF4-FFE5-4850-B2F7-541F8D33C05C}"/>
              </a:ext>
            </a:extLst>
          </p:cNvPr>
          <p:cNvCxnSpPr>
            <a:cxnSpLocks/>
            <a:stCxn id="7" idx="2"/>
            <a:endCxn id="175" idx="0"/>
          </p:cNvCxnSpPr>
          <p:nvPr/>
        </p:nvCxnSpPr>
        <p:spPr>
          <a:xfrm>
            <a:off x="3614978" y="3055961"/>
            <a:ext cx="0" cy="294189"/>
          </a:xfrm>
          <a:prstGeom prst="straightConnector1">
            <a:avLst/>
          </a:prstGeom>
          <a:noFill/>
          <a:ln w="28575" cap="flat" cmpd="sng">
            <a:solidFill>
              <a:schemeClr val="tx1"/>
            </a:solidFill>
            <a:prstDash val="solid"/>
            <a:round/>
            <a:headEnd type="none" w="med" len="med"/>
            <a:tailEnd type="stealth" w="med" len="med"/>
          </a:ln>
        </p:spPr>
      </p:cxnSp>
      <p:cxnSp>
        <p:nvCxnSpPr>
          <p:cNvPr id="66" name="Google Shape;176;g381f0ee8e2a_1_0">
            <a:extLst>
              <a:ext uri="{FF2B5EF4-FFF2-40B4-BE49-F238E27FC236}">
                <a16:creationId xmlns:a16="http://schemas.microsoft.com/office/drawing/2014/main" id="{F8EAECB3-522B-4FDC-AB3B-663924A547E0}"/>
              </a:ext>
            </a:extLst>
          </p:cNvPr>
          <p:cNvCxnSpPr>
            <a:cxnSpLocks/>
            <a:stCxn id="9" idx="2"/>
            <a:endCxn id="163" idx="0"/>
          </p:cNvCxnSpPr>
          <p:nvPr/>
        </p:nvCxnSpPr>
        <p:spPr>
          <a:xfrm>
            <a:off x="4865872" y="3055961"/>
            <a:ext cx="5553" cy="310546"/>
          </a:xfrm>
          <a:prstGeom prst="straightConnector1">
            <a:avLst/>
          </a:prstGeom>
          <a:noFill/>
          <a:ln w="28575" cap="flat" cmpd="sng">
            <a:solidFill>
              <a:schemeClr val="tx1"/>
            </a:solidFill>
            <a:prstDash val="solid"/>
            <a:round/>
            <a:headEnd type="none" w="med" len="med"/>
            <a:tailEnd type="stealth" w="med" len="med"/>
          </a:ln>
        </p:spPr>
      </p:cxnSp>
      <p:cxnSp>
        <p:nvCxnSpPr>
          <p:cNvPr id="74" name="Google Shape;176;g381f0ee8e2a_1_0">
            <a:extLst>
              <a:ext uri="{FF2B5EF4-FFF2-40B4-BE49-F238E27FC236}">
                <a16:creationId xmlns:a16="http://schemas.microsoft.com/office/drawing/2014/main" id="{018128C3-634A-4BC1-B7CD-219A739D6EB8}"/>
              </a:ext>
            </a:extLst>
          </p:cNvPr>
          <p:cNvCxnSpPr>
            <a:cxnSpLocks/>
            <a:stCxn id="11" idx="2"/>
            <a:endCxn id="167" idx="0"/>
          </p:cNvCxnSpPr>
          <p:nvPr/>
        </p:nvCxnSpPr>
        <p:spPr>
          <a:xfrm flipH="1">
            <a:off x="6105825" y="3055961"/>
            <a:ext cx="4992" cy="310546"/>
          </a:xfrm>
          <a:prstGeom prst="straightConnector1">
            <a:avLst/>
          </a:prstGeom>
          <a:noFill/>
          <a:ln w="28575" cap="flat" cmpd="sng">
            <a:solidFill>
              <a:schemeClr val="tx1"/>
            </a:solidFill>
            <a:prstDash val="solid"/>
            <a:round/>
            <a:headEnd type="none" w="med" len="med"/>
            <a:tailEnd type="stealth" w="med" len="med"/>
          </a:ln>
        </p:spPr>
      </p:cxnSp>
      <p:pic>
        <p:nvPicPr>
          <p:cNvPr id="61" name="Picture 60">
            <a:extLst>
              <a:ext uri="{FF2B5EF4-FFF2-40B4-BE49-F238E27FC236}">
                <a16:creationId xmlns:a16="http://schemas.microsoft.com/office/drawing/2014/main" id="{077E76F1-8E4D-45A0-9BCE-5D2CA50A421D}"/>
              </a:ext>
            </a:extLst>
          </p:cNvPr>
          <p:cNvPicPr>
            <a:picLocks noChangeAspect="1"/>
          </p:cNvPicPr>
          <p:nvPr/>
        </p:nvPicPr>
        <p:blipFill>
          <a:blip r:embed="rId8"/>
          <a:stretch>
            <a:fillRect/>
          </a:stretch>
        </p:blipFill>
        <p:spPr>
          <a:xfrm>
            <a:off x="1836375" y="569362"/>
            <a:ext cx="1044299" cy="1191851"/>
          </a:xfrm>
          <a:prstGeom prst="rect">
            <a:avLst/>
          </a:prstGeom>
        </p:spPr>
      </p:pic>
      <p:cxnSp>
        <p:nvCxnSpPr>
          <p:cNvPr id="89" name="Google Shape;176;g381f0ee8e2a_1_0">
            <a:extLst>
              <a:ext uri="{FF2B5EF4-FFF2-40B4-BE49-F238E27FC236}">
                <a16:creationId xmlns:a16="http://schemas.microsoft.com/office/drawing/2014/main" id="{FFBB290E-FC60-4FA5-8A61-3E88727ADBC0}"/>
              </a:ext>
            </a:extLst>
          </p:cNvPr>
          <p:cNvCxnSpPr>
            <a:cxnSpLocks/>
            <a:stCxn id="61" idx="2"/>
            <a:endCxn id="5" idx="0"/>
          </p:cNvCxnSpPr>
          <p:nvPr/>
        </p:nvCxnSpPr>
        <p:spPr>
          <a:xfrm flipH="1">
            <a:off x="2358257" y="1761213"/>
            <a:ext cx="268" cy="134217"/>
          </a:xfrm>
          <a:prstGeom prst="straightConnector1">
            <a:avLst/>
          </a:prstGeom>
          <a:noFill/>
          <a:ln w="28575" cap="flat" cmpd="sng">
            <a:solidFill>
              <a:schemeClr val="tx1"/>
            </a:solidFill>
            <a:prstDash val="solid"/>
            <a:round/>
            <a:headEnd type="none" w="med" len="med"/>
            <a:tailEnd type="stealth" w="med" len="med"/>
          </a:ln>
        </p:spPr>
      </p:cxnSp>
      <p:cxnSp>
        <p:nvCxnSpPr>
          <p:cNvPr id="92" name="Google Shape;176;g381f0ee8e2a_1_0">
            <a:extLst>
              <a:ext uri="{FF2B5EF4-FFF2-40B4-BE49-F238E27FC236}">
                <a16:creationId xmlns:a16="http://schemas.microsoft.com/office/drawing/2014/main" id="{86BB9AD0-B128-4B5B-BC7A-DB20D9465CF6}"/>
              </a:ext>
            </a:extLst>
          </p:cNvPr>
          <p:cNvCxnSpPr>
            <a:cxnSpLocks/>
            <a:stCxn id="61" idx="1"/>
            <a:endCxn id="3" idx="0"/>
          </p:cNvCxnSpPr>
          <p:nvPr/>
        </p:nvCxnSpPr>
        <p:spPr>
          <a:xfrm rot="10800000" flipV="1">
            <a:off x="1124133" y="1165287"/>
            <a:ext cx="712243" cy="746341"/>
          </a:xfrm>
          <a:prstGeom prst="bentConnector2">
            <a:avLst/>
          </a:prstGeom>
          <a:noFill/>
          <a:ln w="28575" cap="flat" cmpd="sng">
            <a:solidFill>
              <a:schemeClr val="tx1"/>
            </a:solidFill>
            <a:prstDash val="solid"/>
            <a:round/>
            <a:headEnd type="none" w="med" len="med"/>
            <a:tailEnd type="stealth" w="med" len="med"/>
          </a:ln>
        </p:spPr>
      </p:cxnSp>
      <p:cxnSp>
        <p:nvCxnSpPr>
          <p:cNvPr id="95" name="Google Shape;176;g381f0ee8e2a_1_0">
            <a:extLst>
              <a:ext uri="{FF2B5EF4-FFF2-40B4-BE49-F238E27FC236}">
                <a16:creationId xmlns:a16="http://schemas.microsoft.com/office/drawing/2014/main" id="{C244D12C-BB98-4810-ADAC-CFE17AB44BAE}"/>
              </a:ext>
            </a:extLst>
          </p:cNvPr>
          <p:cNvCxnSpPr>
            <a:cxnSpLocks/>
            <a:stCxn id="61" idx="3"/>
            <a:endCxn id="7" idx="0"/>
          </p:cNvCxnSpPr>
          <p:nvPr/>
        </p:nvCxnSpPr>
        <p:spPr>
          <a:xfrm>
            <a:off x="2880674" y="1165288"/>
            <a:ext cx="734304" cy="711511"/>
          </a:xfrm>
          <a:prstGeom prst="bentConnector2">
            <a:avLst/>
          </a:prstGeom>
          <a:noFill/>
          <a:ln w="28575" cap="flat" cmpd="sng">
            <a:solidFill>
              <a:schemeClr val="tx1"/>
            </a:solidFill>
            <a:prstDash val="solid"/>
            <a:round/>
            <a:headEnd type="none" w="med" len="med"/>
            <a:tailEnd type="stealth" w="med" len="med"/>
          </a:ln>
        </p:spPr>
      </p:cxnSp>
      <p:grpSp>
        <p:nvGrpSpPr>
          <p:cNvPr id="79" name="Group 78">
            <a:extLst>
              <a:ext uri="{FF2B5EF4-FFF2-40B4-BE49-F238E27FC236}">
                <a16:creationId xmlns:a16="http://schemas.microsoft.com/office/drawing/2014/main" id="{51823368-3E53-43EC-823D-21EDD6D4ED8B}"/>
              </a:ext>
            </a:extLst>
          </p:cNvPr>
          <p:cNvGrpSpPr/>
          <p:nvPr/>
        </p:nvGrpSpPr>
        <p:grpSpPr>
          <a:xfrm>
            <a:off x="6784604" y="1235543"/>
            <a:ext cx="2098221" cy="1082914"/>
            <a:chOff x="6686550" y="1286388"/>
            <a:chExt cx="2098221" cy="1082914"/>
          </a:xfrm>
        </p:grpSpPr>
        <p:sp>
          <p:nvSpPr>
            <p:cNvPr id="76" name="Oval 75">
              <a:extLst>
                <a:ext uri="{FF2B5EF4-FFF2-40B4-BE49-F238E27FC236}">
                  <a16:creationId xmlns:a16="http://schemas.microsoft.com/office/drawing/2014/main" id="{399C0668-D0DF-48EE-9054-9CAC5F54E29D}"/>
                </a:ext>
              </a:extLst>
            </p:cNvPr>
            <p:cNvSpPr/>
            <p:nvPr/>
          </p:nvSpPr>
          <p:spPr>
            <a:xfrm>
              <a:off x="6686550" y="1286388"/>
              <a:ext cx="2098221" cy="1082914"/>
            </a:xfrm>
            <a:prstGeom prst="ellipse">
              <a:avLst/>
            </a:prstGeom>
            <a:solidFill>
              <a:schemeClr val="tx1">
                <a:alpha val="6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TextBox 105">
              <a:extLst>
                <a:ext uri="{FF2B5EF4-FFF2-40B4-BE49-F238E27FC236}">
                  <a16:creationId xmlns:a16="http://schemas.microsoft.com/office/drawing/2014/main" id="{C868F9BE-C4EB-4091-A396-85853D4A14A4}"/>
                </a:ext>
              </a:extLst>
            </p:cNvPr>
            <p:cNvSpPr txBox="1"/>
            <p:nvPr/>
          </p:nvSpPr>
          <p:spPr>
            <a:xfrm>
              <a:off x="6799089" y="1466815"/>
              <a:ext cx="1887731" cy="738664"/>
            </a:xfrm>
            <a:prstGeom prst="rect">
              <a:avLst/>
            </a:prstGeom>
            <a:noFill/>
          </p:spPr>
          <p:txBody>
            <a:bodyPr wrap="square">
              <a:spAutoFit/>
            </a:bodyPr>
            <a:lstStyle/>
            <a:p>
              <a:pPr algn="ctr"/>
              <a:r>
                <a:rPr lang="en-US" sz="1400" dirty="0">
                  <a:solidFill>
                    <a:schemeClr val="bg1"/>
                  </a:solidFill>
                </a:rPr>
                <a:t>What analysis is needed to answer the question? </a:t>
              </a:r>
              <a:endParaRPr lang="en-GB" sz="1400" dirty="0">
                <a:solidFill>
                  <a:schemeClr val="bg1"/>
                </a:solidFill>
              </a:endParaRPr>
            </a:p>
          </p:txBody>
        </p:sp>
      </p:grpSp>
      <p:grpSp>
        <p:nvGrpSpPr>
          <p:cNvPr id="108" name="Group 107">
            <a:extLst>
              <a:ext uri="{FF2B5EF4-FFF2-40B4-BE49-F238E27FC236}">
                <a16:creationId xmlns:a16="http://schemas.microsoft.com/office/drawing/2014/main" id="{C26912A4-CE3A-45B7-BC29-27902822DA95}"/>
              </a:ext>
            </a:extLst>
          </p:cNvPr>
          <p:cNvGrpSpPr/>
          <p:nvPr/>
        </p:nvGrpSpPr>
        <p:grpSpPr>
          <a:xfrm>
            <a:off x="4742652" y="589333"/>
            <a:ext cx="2098221" cy="1082914"/>
            <a:chOff x="6686550" y="1286388"/>
            <a:chExt cx="2098221" cy="1082914"/>
          </a:xfrm>
        </p:grpSpPr>
        <p:sp>
          <p:nvSpPr>
            <p:cNvPr id="109" name="Oval 108">
              <a:extLst>
                <a:ext uri="{FF2B5EF4-FFF2-40B4-BE49-F238E27FC236}">
                  <a16:creationId xmlns:a16="http://schemas.microsoft.com/office/drawing/2014/main" id="{75AE8084-CDF6-4B06-B1D9-DFB2335B8FCD}"/>
                </a:ext>
              </a:extLst>
            </p:cNvPr>
            <p:cNvSpPr/>
            <p:nvPr/>
          </p:nvSpPr>
          <p:spPr>
            <a:xfrm>
              <a:off x="6686550" y="1286388"/>
              <a:ext cx="2098221" cy="1082914"/>
            </a:xfrm>
            <a:prstGeom prst="ellipse">
              <a:avLst/>
            </a:prstGeom>
            <a:solidFill>
              <a:schemeClr val="tx1">
                <a:alpha val="6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TextBox 109">
              <a:extLst>
                <a:ext uri="{FF2B5EF4-FFF2-40B4-BE49-F238E27FC236}">
                  <a16:creationId xmlns:a16="http://schemas.microsoft.com/office/drawing/2014/main" id="{C476A640-D90F-4562-8E26-90C3D26D0DC7}"/>
                </a:ext>
              </a:extLst>
            </p:cNvPr>
            <p:cNvSpPr txBox="1"/>
            <p:nvPr/>
          </p:nvSpPr>
          <p:spPr>
            <a:xfrm>
              <a:off x="6799089" y="1466815"/>
              <a:ext cx="1887731" cy="738664"/>
            </a:xfrm>
            <a:prstGeom prst="rect">
              <a:avLst/>
            </a:prstGeom>
            <a:noFill/>
          </p:spPr>
          <p:txBody>
            <a:bodyPr wrap="square">
              <a:spAutoFit/>
            </a:bodyPr>
            <a:lstStyle/>
            <a:p>
              <a:pPr algn="ctr"/>
              <a:r>
                <a:rPr lang="en-US" sz="1400" dirty="0">
                  <a:solidFill>
                    <a:schemeClr val="bg1"/>
                  </a:solidFill>
                </a:rPr>
                <a:t>What needs to be derived to support the analysis? </a:t>
              </a:r>
              <a:endParaRPr lang="en-GB" sz="1400" dirty="0">
                <a:solidFill>
                  <a:schemeClr val="bg1"/>
                </a:solidFill>
              </a:endParaRPr>
            </a:p>
          </p:txBody>
        </p:sp>
      </p:grpSp>
      <p:sp>
        <p:nvSpPr>
          <p:cNvPr id="112" name="Arrow: Bent 111">
            <a:extLst>
              <a:ext uri="{FF2B5EF4-FFF2-40B4-BE49-F238E27FC236}">
                <a16:creationId xmlns:a16="http://schemas.microsoft.com/office/drawing/2014/main" id="{419D0C6F-0022-43C5-A2C0-DC8E95FAFE46}"/>
              </a:ext>
            </a:extLst>
          </p:cNvPr>
          <p:cNvSpPr/>
          <p:nvPr/>
        </p:nvSpPr>
        <p:spPr>
          <a:xfrm rot="16200000" flipH="1">
            <a:off x="5223551" y="1931238"/>
            <a:ext cx="1731075" cy="1391029"/>
          </a:xfrm>
          <a:prstGeom prst="bentArrow">
            <a:avLst>
              <a:gd name="adj1" fmla="val 4997"/>
              <a:gd name="adj2" fmla="val 7002"/>
              <a:gd name="adj3" fmla="val 12506"/>
              <a:gd name="adj4" fmla="val 43750"/>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38" name="Arrow: Bent 137">
            <a:extLst>
              <a:ext uri="{FF2B5EF4-FFF2-40B4-BE49-F238E27FC236}">
                <a16:creationId xmlns:a16="http://schemas.microsoft.com/office/drawing/2014/main" id="{724C9AEF-CDC7-4C4D-9A6D-15556BE021EE}"/>
              </a:ext>
            </a:extLst>
          </p:cNvPr>
          <p:cNvSpPr/>
          <p:nvPr/>
        </p:nvSpPr>
        <p:spPr>
          <a:xfrm rot="16200000" flipH="1">
            <a:off x="3260469" y="2010111"/>
            <a:ext cx="2387768" cy="576598"/>
          </a:xfrm>
          <a:prstGeom prst="bentArrow">
            <a:avLst>
              <a:gd name="adj1" fmla="val 12078"/>
              <a:gd name="adj2" fmla="val 15498"/>
              <a:gd name="adj3" fmla="val 32329"/>
              <a:gd name="adj4" fmla="val 43750"/>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4" name="Rectangle 113">
            <a:extLst>
              <a:ext uri="{FF2B5EF4-FFF2-40B4-BE49-F238E27FC236}">
                <a16:creationId xmlns:a16="http://schemas.microsoft.com/office/drawing/2014/main" id="{16406CA6-7E4F-4B4E-A497-4DE2A6A83C08}"/>
              </a:ext>
            </a:extLst>
          </p:cNvPr>
          <p:cNvSpPr/>
          <p:nvPr/>
        </p:nvSpPr>
        <p:spPr>
          <a:xfrm>
            <a:off x="7323085" y="807304"/>
            <a:ext cx="1420606" cy="566333"/>
          </a:xfrm>
          <a:prstGeom prst="rect">
            <a:avLst/>
          </a:prstGeom>
          <a:solidFill>
            <a:schemeClr val="accent3"/>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t>Analysis Concepts</a:t>
            </a:r>
          </a:p>
        </p:txBody>
      </p:sp>
      <p:sp>
        <p:nvSpPr>
          <p:cNvPr id="140" name="Rectangle 139">
            <a:extLst>
              <a:ext uri="{FF2B5EF4-FFF2-40B4-BE49-F238E27FC236}">
                <a16:creationId xmlns:a16="http://schemas.microsoft.com/office/drawing/2014/main" id="{C21C357F-1211-4209-9A78-36295CE55B40}"/>
              </a:ext>
            </a:extLst>
          </p:cNvPr>
          <p:cNvSpPr/>
          <p:nvPr/>
        </p:nvSpPr>
        <p:spPr>
          <a:xfrm>
            <a:off x="5532806" y="167482"/>
            <a:ext cx="1420606" cy="566333"/>
          </a:xfrm>
          <a:prstGeom prst="rect">
            <a:avLst/>
          </a:prstGeom>
          <a:solidFill>
            <a:schemeClr val="accent3"/>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t>Derivation Concepts</a:t>
            </a:r>
          </a:p>
        </p:txBody>
      </p:sp>
    </p:spTree>
    <p:extLst>
      <p:ext uri="{BB962C8B-B14F-4D97-AF65-F5344CB8AC3E}">
        <p14:creationId xmlns:p14="http://schemas.microsoft.com/office/powerpoint/2010/main" val="1009817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P spid="138" grpId="0" animBg="1"/>
      <p:bldP spid="114" grpId="0" animBg="1"/>
      <p:bldP spid="14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g37e86ecc977_0_1"/>
          <p:cNvSpPr txBox="1">
            <a:spLocks noGrp="1"/>
          </p:cNvSpPr>
          <p:nvPr>
            <p:ph type="title"/>
          </p:nvPr>
        </p:nvSpPr>
        <p:spPr>
          <a:xfrm>
            <a:off x="816800" y="0"/>
            <a:ext cx="7886700" cy="9942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r>
              <a:rPr lang="en-US"/>
              <a:t>User Stories</a:t>
            </a:r>
            <a:endParaRPr/>
          </a:p>
        </p:txBody>
      </p:sp>
      <p:sp>
        <p:nvSpPr>
          <p:cNvPr id="184" name="Google Shape;184;g37e86ecc977_0_1"/>
          <p:cNvSpPr txBox="1">
            <a:spLocks noGrp="1"/>
          </p:cNvSpPr>
          <p:nvPr>
            <p:ph type="body" idx="1"/>
          </p:nvPr>
        </p:nvSpPr>
        <p:spPr>
          <a:xfrm>
            <a:off x="816800" y="994200"/>
            <a:ext cx="2491200" cy="3520800"/>
          </a:xfrm>
          <a:prstGeom prst="rect">
            <a:avLst/>
          </a:prstGeom>
          <a:solidFill>
            <a:srgbClr val="DFEEEC"/>
          </a:solidFill>
        </p:spPr>
        <p:txBody>
          <a:bodyPr spcFirstLastPara="1" wrap="square" lIns="0" tIns="0" rIns="0" bIns="0" anchor="t" anchorCtr="0">
            <a:noAutofit/>
          </a:bodyPr>
          <a:lstStyle/>
          <a:p>
            <a:pPr marL="0" lvl="0" indent="0" algn="ctr" rtl="0">
              <a:lnSpc>
                <a:spcPct val="115000"/>
              </a:lnSpc>
              <a:spcBef>
                <a:spcPts val="800"/>
              </a:spcBef>
              <a:spcAft>
                <a:spcPts val="0"/>
              </a:spcAft>
              <a:buNone/>
            </a:pPr>
            <a:r>
              <a:rPr lang="en-US" sz="1650" b="1" dirty="0">
                <a:solidFill>
                  <a:srgbClr val="172B4D"/>
                </a:solidFill>
                <a:highlight>
                  <a:srgbClr val="DFEEEC"/>
                </a:highlight>
                <a:latin typeface="Roboto"/>
                <a:ea typeface="Roboto"/>
                <a:cs typeface="Roboto"/>
                <a:sym typeface="Roboto"/>
              </a:rPr>
              <a:t>Use Case 1: Accelerating Study Start-Up</a:t>
            </a:r>
            <a:endParaRPr sz="1650" b="1" dirty="0">
              <a:solidFill>
                <a:srgbClr val="172B4D"/>
              </a:solidFill>
              <a:highlight>
                <a:srgbClr val="DFEEEC"/>
              </a:highlight>
              <a:latin typeface="Roboto"/>
              <a:ea typeface="Roboto"/>
              <a:cs typeface="Roboto"/>
              <a:sym typeface="Roboto"/>
            </a:endParaRPr>
          </a:p>
          <a:p>
            <a:pPr marL="0" lvl="0" indent="0" algn="l" rtl="0">
              <a:lnSpc>
                <a:spcPct val="115000"/>
              </a:lnSpc>
              <a:spcBef>
                <a:spcPts val="800"/>
              </a:spcBef>
              <a:spcAft>
                <a:spcPts val="0"/>
              </a:spcAft>
              <a:buNone/>
            </a:pPr>
            <a:endParaRPr lang="en-US" sz="1000" b="1" dirty="0">
              <a:solidFill>
                <a:srgbClr val="172B4D"/>
              </a:solidFill>
              <a:highlight>
                <a:srgbClr val="DFEEEC"/>
              </a:highlight>
              <a:latin typeface="Roboto"/>
              <a:ea typeface="Roboto"/>
              <a:cs typeface="Roboto"/>
              <a:sym typeface="Roboto"/>
            </a:endParaRPr>
          </a:p>
          <a:p>
            <a:pPr marL="0" lvl="0" indent="0" algn="l" rtl="0">
              <a:lnSpc>
                <a:spcPct val="115000"/>
              </a:lnSpc>
              <a:spcBef>
                <a:spcPts val="800"/>
              </a:spcBef>
              <a:spcAft>
                <a:spcPts val="0"/>
              </a:spcAft>
              <a:buNone/>
            </a:pPr>
            <a:r>
              <a:rPr lang="en-US" sz="1550" b="1" dirty="0">
                <a:solidFill>
                  <a:srgbClr val="172B4D"/>
                </a:solidFill>
                <a:highlight>
                  <a:srgbClr val="DFEEEC"/>
                </a:highlight>
                <a:latin typeface="Roboto"/>
                <a:ea typeface="Roboto"/>
                <a:cs typeface="Roboto"/>
                <a:sym typeface="Roboto"/>
              </a:rPr>
              <a:t>As a</a:t>
            </a:r>
            <a:r>
              <a:rPr lang="en-US" sz="1550" dirty="0">
                <a:solidFill>
                  <a:srgbClr val="172B4D"/>
                </a:solidFill>
                <a:highlight>
                  <a:srgbClr val="DFEEEC"/>
                </a:highlight>
                <a:latin typeface="Roboto"/>
                <a:ea typeface="Roboto"/>
                <a:cs typeface="Roboto"/>
                <a:sym typeface="Roboto"/>
              </a:rPr>
              <a:t> study statistician,</a:t>
            </a:r>
            <a:br>
              <a:rPr lang="en-US" sz="1550" dirty="0">
                <a:solidFill>
                  <a:srgbClr val="172B4D"/>
                </a:solidFill>
                <a:highlight>
                  <a:srgbClr val="DFEEEC"/>
                </a:highlight>
                <a:latin typeface="Roboto"/>
                <a:ea typeface="Roboto"/>
                <a:cs typeface="Roboto"/>
                <a:sym typeface="Roboto"/>
              </a:rPr>
            </a:br>
            <a:r>
              <a:rPr lang="en-US" sz="1550" b="1" dirty="0">
                <a:solidFill>
                  <a:srgbClr val="172B4D"/>
                </a:solidFill>
                <a:highlight>
                  <a:srgbClr val="DFEEEC"/>
                </a:highlight>
                <a:latin typeface="Roboto"/>
                <a:ea typeface="Roboto"/>
                <a:cs typeface="Roboto"/>
                <a:sym typeface="Roboto"/>
              </a:rPr>
              <a:t>I want to</a:t>
            </a:r>
            <a:r>
              <a:rPr lang="en-US" sz="1550" dirty="0">
                <a:solidFill>
                  <a:srgbClr val="172B4D"/>
                </a:solidFill>
                <a:highlight>
                  <a:srgbClr val="DFEEEC"/>
                </a:highlight>
                <a:latin typeface="Roboto"/>
                <a:ea typeface="Roboto"/>
                <a:cs typeface="Roboto"/>
                <a:sym typeface="Roboto"/>
              </a:rPr>
              <a:t> select from a library of Analysis Concepts</a:t>
            </a:r>
            <a:br>
              <a:rPr lang="en-US" sz="1550" dirty="0">
                <a:solidFill>
                  <a:srgbClr val="172B4D"/>
                </a:solidFill>
                <a:highlight>
                  <a:srgbClr val="DFEEEC"/>
                </a:highlight>
                <a:latin typeface="Roboto"/>
                <a:ea typeface="Roboto"/>
                <a:cs typeface="Roboto"/>
                <a:sym typeface="Roboto"/>
              </a:rPr>
            </a:br>
            <a:r>
              <a:rPr lang="en-US" sz="1550" b="1" dirty="0">
                <a:solidFill>
                  <a:srgbClr val="172B4D"/>
                </a:solidFill>
                <a:highlight>
                  <a:srgbClr val="DFEEEC"/>
                </a:highlight>
                <a:latin typeface="Roboto"/>
                <a:ea typeface="Roboto"/>
                <a:cs typeface="Roboto"/>
                <a:sym typeface="Roboto"/>
              </a:rPr>
              <a:t>so that I can</a:t>
            </a:r>
            <a:r>
              <a:rPr lang="en-US" sz="1550" dirty="0">
                <a:solidFill>
                  <a:srgbClr val="172B4D"/>
                </a:solidFill>
                <a:highlight>
                  <a:srgbClr val="DFEEEC"/>
                </a:highlight>
                <a:latin typeface="Roboto"/>
                <a:ea typeface="Roboto"/>
                <a:cs typeface="Roboto"/>
                <a:sym typeface="Roboto"/>
              </a:rPr>
              <a:t> quickly draft the digital Statistical Analysis Plan (SAP) and identify needed datasets and variables.</a:t>
            </a:r>
            <a:endParaRPr sz="1550" dirty="0">
              <a:solidFill>
                <a:srgbClr val="172B4D"/>
              </a:solidFill>
              <a:highlight>
                <a:srgbClr val="DFEEEC"/>
              </a:highlight>
              <a:latin typeface="Roboto"/>
              <a:ea typeface="Roboto"/>
              <a:cs typeface="Roboto"/>
              <a:sym typeface="Roboto"/>
            </a:endParaRPr>
          </a:p>
          <a:p>
            <a:pPr marL="0" lvl="0" indent="0" algn="l" rtl="0">
              <a:lnSpc>
                <a:spcPct val="115000"/>
              </a:lnSpc>
              <a:spcBef>
                <a:spcPts val="800"/>
              </a:spcBef>
              <a:spcAft>
                <a:spcPts val="0"/>
              </a:spcAft>
              <a:buNone/>
            </a:pPr>
            <a:endParaRPr sz="1550" dirty="0">
              <a:solidFill>
                <a:srgbClr val="172B4D"/>
              </a:solidFill>
              <a:highlight>
                <a:srgbClr val="FFFFFF"/>
              </a:highlight>
              <a:latin typeface="Roboto"/>
              <a:ea typeface="Roboto"/>
              <a:cs typeface="Roboto"/>
              <a:sym typeface="Roboto"/>
            </a:endParaRPr>
          </a:p>
          <a:p>
            <a:pPr marL="0" lvl="0" indent="0" algn="l" rtl="0">
              <a:lnSpc>
                <a:spcPct val="115000"/>
              </a:lnSpc>
              <a:spcBef>
                <a:spcPts val="800"/>
              </a:spcBef>
              <a:spcAft>
                <a:spcPts val="0"/>
              </a:spcAft>
              <a:buNone/>
            </a:pPr>
            <a:endParaRPr sz="2300" dirty="0"/>
          </a:p>
        </p:txBody>
      </p:sp>
      <p:sp>
        <p:nvSpPr>
          <p:cNvPr id="185" name="Google Shape;185;g37e86ecc977_0_1"/>
          <p:cNvSpPr txBox="1">
            <a:spLocks noGrp="1"/>
          </p:cNvSpPr>
          <p:nvPr>
            <p:ph type="body" idx="1"/>
          </p:nvPr>
        </p:nvSpPr>
        <p:spPr>
          <a:xfrm>
            <a:off x="6308533" y="994200"/>
            <a:ext cx="2659572" cy="3520800"/>
          </a:xfrm>
          <a:prstGeom prst="rect">
            <a:avLst/>
          </a:prstGeom>
          <a:solidFill>
            <a:srgbClr val="CCCCCC"/>
          </a:solidFill>
        </p:spPr>
        <p:txBody>
          <a:bodyPr spcFirstLastPara="1" wrap="square" lIns="0" tIns="0" rIns="0" bIns="0" anchor="t" anchorCtr="0">
            <a:noAutofit/>
          </a:bodyPr>
          <a:lstStyle/>
          <a:p>
            <a:pPr marL="0" lvl="0" indent="0" algn="ctr" rtl="0">
              <a:lnSpc>
                <a:spcPct val="115000"/>
              </a:lnSpc>
              <a:spcBef>
                <a:spcPts val="800"/>
              </a:spcBef>
              <a:spcAft>
                <a:spcPts val="0"/>
              </a:spcAft>
              <a:buNone/>
            </a:pPr>
            <a:r>
              <a:rPr lang="en-US" sz="1650" b="1" dirty="0">
                <a:solidFill>
                  <a:srgbClr val="172B4D"/>
                </a:solidFill>
                <a:highlight>
                  <a:srgbClr val="CCCCCC"/>
                </a:highlight>
                <a:latin typeface="Roboto"/>
                <a:ea typeface="Roboto"/>
                <a:cs typeface="Roboto"/>
                <a:sym typeface="Roboto"/>
              </a:rPr>
              <a:t>Use Case 3: Automating Standard Analyses Across Studies</a:t>
            </a:r>
            <a:endParaRPr sz="1650" b="1" dirty="0">
              <a:solidFill>
                <a:srgbClr val="172B4D"/>
              </a:solidFill>
              <a:highlight>
                <a:srgbClr val="CCCCCC"/>
              </a:highlight>
              <a:latin typeface="Roboto"/>
              <a:ea typeface="Roboto"/>
              <a:cs typeface="Roboto"/>
              <a:sym typeface="Roboto"/>
            </a:endParaRPr>
          </a:p>
          <a:p>
            <a:pPr marL="0" lvl="0" indent="0" algn="l" rtl="0">
              <a:lnSpc>
                <a:spcPct val="115000"/>
              </a:lnSpc>
              <a:spcBef>
                <a:spcPts val="800"/>
              </a:spcBef>
              <a:spcAft>
                <a:spcPts val="0"/>
              </a:spcAft>
              <a:buNone/>
            </a:pPr>
            <a:r>
              <a:rPr lang="en-US" sz="1550" b="1" dirty="0">
                <a:solidFill>
                  <a:srgbClr val="172B4D"/>
                </a:solidFill>
                <a:highlight>
                  <a:srgbClr val="CCCCCC"/>
                </a:highlight>
                <a:latin typeface="Roboto"/>
                <a:ea typeface="Roboto"/>
                <a:cs typeface="Roboto"/>
                <a:sym typeface="Roboto"/>
              </a:rPr>
              <a:t>As a</a:t>
            </a:r>
            <a:r>
              <a:rPr lang="en-US" sz="1550" dirty="0">
                <a:solidFill>
                  <a:srgbClr val="172B4D"/>
                </a:solidFill>
                <a:highlight>
                  <a:srgbClr val="CCCCCC"/>
                </a:highlight>
                <a:latin typeface="Roboto"/>
                <a:ea typeface="Roboto"/>
                <a:cs typeface="Roboto"/>
                <a:sym typeface="Roboto"/>
              </a:rPr>
              <a:t> statistical programmer,</a:t>
            </a:r>
            <a:br>
              <a:rPr lang="en-US" sz="1550" dirty="0">
                <a:solidFill>
                  <a:srgbClr val="172B4D"/>
                </a:solidFill>
                <a:highlight>
                  <a:srgbClr val="CCCCCC"/>
                </a:highlight>
                <a:latin typeface="Roboto"/>
                <a:ea typeface="Roboto"/>
                <a:cs typeface="Roboto"/>
                <a:sym typeface="Roboto"/>
              </a:rPr>
            </a:br>
            <a:r>
              <a:rPr lang="en-US" sz="1550" b="1" dirty="0">
                <a:solidFill>
                  <a:srgbClr val="172B4D"/>
                </a:solidFill>
                <a:highlight>
                  <a:srgbClr val="CCCCCC"/>
                </a:highlight>
                <a:latin typeface="Roboto"/>
                <a:ea typeface="Roboto"/>
                <a:cs typeface="Roboto"/>
                <a:sym typeface="Roboto"/>
              </a:rPr>
              <a:t>I want to</a:t>
            </a:r>
            <a:r>
              <a:rPr lang="en-US" sz="1550" dirty="0">
                <a:solidFill>
                  <a:srgbClr val="172B4D"/>
                </a:solidFill>
                <a:highlight>
                  <a:srgbClr val="CCCCCC"/>
                </a:highlight>
                <a:latin typeface="Roboto"/>
                <a:ea typeface="Roboto"/>
                <a:cs typeface="Roboto"/>
                <a:sym typeface="Roboto"/>
              </a:rPr>
              <a:t> use pre-defined Analysis Concepts</a:t>
            </a:r>
            <a:br>
              <a:rPr lang="en-US" sz="1550" dirty="0">
                <a:solidFill>
                  <a:srgbClr val="172B4D"/>
                </a:solidFill>
                <a:highlight>
                  <a:srgbClr val="CCCCCC"/>
                </a:highlight>
                <a:latin typeface="Roboto"/>
                <a:ea typeface="Roboto"/>
                <a:cs typeface="Roboto"/>
                <a:sym typeface="Roboto"/>
              </a:rPr>
            </a:br>
            <a:r>
              <a:rPr lang="en-US" sz="1550" b="1" dirty="0">
                <a:solidFill>
                  <a:srgbClr val="172B4D"/>
                </a:solidFill>
                <a:highlight>
                  <a:srgbClr val="CCCCCC"/>
                </a:highlight>
                <a:latin typeface="Roboto"/>
                <a:ea typeface="Roboto"/>
                <a:cs typeface="Roboto"/>
                <a:sym typeface="Roboto"/>
              </a:rPr>
              <a:t>so that I can</a:t>
            </a:r>
            <a:r>
              <a:rPr lang="en-US" sz="1550" dirty="0">
                <a:solidFill>
                  <a:srgbClr val="172B4D"/>
                </a:solidFill>
                <a:highlight>
                  <a:srgbClr val="CCCCCC"/>
                </a:highlight>
                <a:latin typeface="Roboto"/>
                <a:ea typeface="Roboto"/>
                <a:cs typeface="Roboto"/>
                <a:sym typeface="Roboto"/>
              </a:rPr>
              <a:t> automate the generation of standard TFLs across studies without recreating logic each time.</a:t>
            </a:r>
            <a:endParaRPr sz="1550" dirty="0">
              <a:solidFill>
                <a:srgbClr val="172B4D"/>
              </a:solidFill>
              <a:highlight>
                <a:srgbClr val="CCCCCC"/>
              </a:highlight>
              <a:latin typeface="Roboto"/>
              <a:ea typeface="Roboto"/>
              <a:cs typeface="Roboto"/>
              <a:sym typeface="Roboto"/>
            </a:endParaRPr>
          </a:p>
          <a:p>
            <a:pPr marL="0" lvl="0" indent="0" algn="l" rtl="0">
              <a:lnSpc>
                <a:spcPct val="115000"/>
              </a:lnSpc>
              <a:spcBef>
                <a:spcPts val="800"/>
              </a:spcBef>
              <a:spcAft>
                <a:spcPts val="0"/>
              </a:spcAft>
              <a:buNone/>
            </a:pPr>
            <a:endParaRPr sz="2300" dirty="0"/>
          </a:p>
        </p:txBody>
      </p:sp>
      <p:sp>
        <p:nvSpPr>
          <p:cNvPr id="186" name="Google Shape;186;g37e86ecc977_0_1"/>
          <p:cNvSpPr txBox="1">
            <a:spLocks noGrp="1"/>
          </p:cNvSpPr>
          <p:nvPr>
            <p:ph type="body" idx="1"/>
          </p:nvPr>
        </p:nvSpPr>
        <p:spPr>
          <a:xfrm>
            <a:off x="3572605" y="994200"/>
            <a:ext cx="2491200" cy="3520800"/>
          </a:xfrm>
          <a:prstGeom prst="rect">
            <a:avLst/>
          </a:prstGeom>
          <a:solidFill>
            <a:srgbClr val="FFF2CC"/>
          </a:solidFill>
        </p:spPr>
        <p:txBody>
          <a:bodyPr spcFirstLastPara="1" wrap="square" lIns="0" tIns="0" rIns="0" bIns="0" anchor="t" anchorCtr="0">
            <a:noAutofit/>
          </a:bodyPr>
          <a:lstStyle/>
          <a:p>
            <a:pPr marL="0" lvl="0" indent="0" algn="ctr" rtl="0">
              <a:lnSpc>
                <a:spcPct val="115000"/>
              </a:lnSpc>
              <a:spcBef>
                <a:spcPts val="800"/>
              </a:spcBef>
              <a:spcAft>
                <a:spcPts val="0"/>
              </a:spcAft>
              <a:buNone/>
            </a:pPr>
            <a:r>
              <a:rPr lang="en-US" sz="1650" b="1" dirty="0">
                <a:solidFill>
                  <a:srgbClr val="172B4D"/>
                </a:solidFill>
                <a:highlight>
                  <a:srgbClr val="FFF2CC"/>
                </a:highlight>
                <a:latin typeface="Roboto"/>
                <a:ea typeface="Roboto"/>
                <a:cs typeface="Roboto"/>
                <a:sym typeface="Roboto"/>
              </a:rPr>
              <a:t>Use Case 2: Enabling Metadata-Driven Automation</a:t>
            </a:r>
            <a:endParaRPr sz="1650" b="1" dirty="0">
              <a:solidFill>
                <a:srgbClr val="172B4D"/>
              </a:solidFill>
              <a:highlight>
                <a:srgbClr val="FFF2CC"/>
              </a:highlight>
              <a:latin typeface="Roboto"/>
              <a:ea typeface="Roboto"/>
              <a:cs typeface="Roboto"/>
              <a:sym typeface="Roboto"/>
            </a:endParaRPr>
          </a:p>
          <a:p>
            <a:pPr marL="0" lvl="0" indent="0" algn="l" rtl="0">
              <a:lnSpc>
                <a:spcPct val="115000"/>
              </a:lnSpc>
              <a:spcBef>
                <a:spcPts val="800"/>
              </a:spcBef>
              <a:spcAft>
                <a:spcPts val="0"/>
              </a:spcAft>
              <a:buNone/>
            </a:pPr>
            <a:r>
              <a:rPr lang="en-US" sz="1550" b="1" dirty="0">
                <a:solidFill>
                  <a:srgbClr val="172B4D"/>
                </a:solidFill>
                <a:highlight>
                  <a:srgbClr val="FFF2CC"/>
                </a:highlight>
                <a:latin typeface="Roboto"/>
                <a:ea typeface="Roboto"/>
                <a:cs typeface="Roboto"/>
                <a:sym typeface="Roboto"/>
              </a:rPr>
              <a:t>As a</a:t>
            </a:r>
            <a:r>
              <a:rPr lang="en-US" sz="1550" dirty="0">
                <a:solidFill>
                  <a:srgbClr val="172B4D"/>
                </a:solidFill>
                <a:highlight>
                  <a:srgbClr val="FFF2CC"/>
                </a:highlight>
                <a:latin typeface="Roboto"/>
                <a:ea typeface="Roboto"/>
                <a:cs typeface="Roboto"/>
                <a:sym typeface="Roboto"/>
              </a:rPr>
              <a:t> clinical data standards expert, </a:t>
            </a:r>
            <a:r>
              <a:rPr lang="en-US" sz="1550" b="1" dirty="0">
                <a:solidFill>
                  <a:srgbClr val="172B4D"/>
                </a:solidFill>
                <a:highlight>
                  <a:srgbClr val="FFF2CC"/>
                </a:highlight>
                <a:latin typeface="Roboto"/>
                <a:ea typeface="Roboto"/>
                <a:cs typeface="Roboto"/>
                <a:sym typeface="Roboto"/>
              </a:rPr>
              <a:t>I want to</a:t>
            </a:r>
            <a:r>
              <a:rPr lang="en-US" sz="1550" dirty="0">
                <a:solidFill>
                  <a:srgbClr val="172B4D"/>
                </a:solidFill>
                <a:highlight>
                  <a:srgbClr val="FFF2CC"/>
                </a:highlight>
                <a:latin typeface="Roboto"/>
                <a:ea typeface="Roboto"/>
                <a:cs typeface="Roboto"/>
                <a:sym typeface="Roboto"/>
              </a:rPr>
              <a:t> build a structured repository of Analysis Concepts</a:t>
            </a:r>
            <a:br>
              <a:rPr lang="en-US" sz="1550" dirty="0">
                <a:solidFill>
                  <a:srgbClr val="172B4D"/>
                </a:solidFill>
                <a:highlight>
                  <a:srgbClr val="FFF2CC"/>
                </a:highlight>
                <a:latin typeface="Roboto"/>
                <a:ea typeface="Roboto"/>
                <a:cs typeface="Roboto"/>
                <a:sym typeface="Roboto"/>
              </a:rPr>
            </a:br>
            <a:r>
              <a:rPr lang="en-US" sz="1550" b="1" dirty="0">
                <a:solidFill>
                  <a:srgbClr val="172B4D"/>
                </a:solidFill>
                <a:highlight>
                  <a:srgbClr val="FFF2CC"/>
                </a:highlight>
                <a:latin typeface="Roboto"/>
                <a:ea typeface="Roboto"/>
                <a:cs typeface="Roboto"/>
                <a:sym typeface="Roboto"/>
              </a:rPr>
              <a:t>so that</a:t>
            </a:r>
            <a:r>
              <a:rPr lang="en-US" sz="1550" dirty="0">
                <a:solidFill>
                  <a:srgbClr val="172B4D"/>
                </a:solidFill>
                <a:highlight>
                  <a:srgbClr val="FFF2CC"/>
                </a:highlight>
                <a:latin typeface="Roboto"/>
                <a:ea typeface="Roboto"/>
                <a:cs typeface="Roboto"/>
                <a:sym typeface="Roboto"/>
              </a:rPr>
              <a:t> downstream automation tools (e.g., TFL code generators, validation scripts) can use them as inputs.</a:t>
            </a:r>
            <a:endParaRPr sz="2300" dirty="0">
              <a:highlight>
                <a:srgbClr val="FFF2CC"/>
              </a:highlight>
            </a:endParaRPr>
          </a:p>
        </p:txBody>
      </p:sp>
      <p:sp>
        <p:nvSpPr>
          <p:cNvPr id="6" name="Google Shape;155;g381f0ee8e2a_1_0">
            <a:extLst>
              <a:ext uri="{FF2B5EF4-FFF2-40B4-BE49-F238E27FC236}">
                <a16:creationId xmlns:a16="http://schemas.microsoft.com/office/drawing/2014/main" id="{7AF52C52-FFF4-49CF-9044-7AE28ACAB823}"/>
              </a:ext>
            </a:extLst>
          </p:cNvPr>
          <p:cNvSpPr txBox="1">
            <a:spLocks noGrp="1"/>
          </p:cNvSpPr>
          <p:nvPr>
            <p:ph type="sldNum" idx="12"/>
          </p:nvPr>
        </p:nvSpPr>
        <p:spPr>
          <a:xfrm>
            <a:off x="8380520" y="4770626"/>
            <a:ext cx="306300" cy="2739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36589c6c005_0_25"/>
          <p:cNvSpPr txBox="1">
            <a:spLocks noGrp="1"/>
          </p:cNvSpPr>
          <p:nvPr>
            <p:ph type="title"/>
          </p:nvPr>
        </p:nvSpPr>
        <p:spPr>
          <a:xfrm>
            <a:off x="740000" y="0"/>
            <a:ext cx="7995000" cy="7872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r>
              <a:rPr lang="en-US"/>
              <a:t>Analysis Concepts: Building Blocks for the Digital SAP</a:t>
            </a:r>
            <a:endParaRPr/>
          </a:p>
        </p:txBody>
      </p:sp>
      <p:sp>
        <p:nvSpPr>
          <p:cNvPr id="217" name="Google Shape;217;g36589c6c005_0_25"/>
          <p:cNvSpPr txBox="1">
            <a:spLocks noGrp="1"/>
          </p:cNvSpPr>
          <p:nvPr>
            <p:ph type="body" idx="1"/>
          </p:nvPr>
        </p:nvSpPr>
        <p:spPr>
          <a:xfrm>
            <a:off x="740000" y="873399"/>
            <a:ext cx="8250300" cy="4125900"/>
          </a:xfrm>
          <a:prstGeom prst="rect">
            <a:avLst/>
          </a:prstGeom>
          <a:solidFill>
            <a:schemeClr val="lt1"/>
          </a:solidFill>
        </p:spPr>
        <p:txBody>
          <a:bodyPr spcFirstLastPara="1" wrap="square" lIns="0" tIns="0" rIns="0" bIns="0" anchor="t" anchorCtr="0">
            <a:noAutofit/>
          </a:bodyPr>
          <a:lstStyle/>
          <a:p>
            <a:pPr marL="0" lvl="0" indent="0" algn="l" rtl="0">
              <a:lnSpc>
                <a:spcPct val="95000"/>
              </a:lnSpc>
              <a:spcBef>
                <a:spcPts val="1200"/>
              </a:spcBef>
              <a:spcAft>
                <a:spcPts val="0"/>
              </a:spcAft>
              <a:buSzPts val="770"/>
              <a:buNone/>
            </a:pPr>
            <a:r>
              <a:rPr lang="en-US" sz="1600" b="1" dirty="0"/>
              <a:t>What AC Brings</a:t>
            </a:r>
            <a:endParaRPr sz="1350" b="1" dirty="0">
              <a:solidFill>
                <a:srgbClr val="000000"/>
              </a:solidFill>
            </a:endParaRPr>
          </a:p>
          <a:p>
            <a:pPr marL="457200" lvl="0" indent="-301625" algn="l" rtl="0">
              <a:lnSpc>
                <a:spcPct val="95000"/>
              </a:lnSpc>
              <a:spcBef>
                <a:spcPts val="1200"/>
              </a:spcBef>
              <a:spcAft>
                <a:spcPts val="0"/>
              </a:spcAft>
              <a:buClr>
                <a:srgbClr val="000000"/>
              </a:buClr>
              <a:buSzPts val="1150"/>
              <a:buChar char="●"/>
            </a:pPr>
            <a:r>
              <a:rPr lang="en-US" sz="1600" dirty="0"/>
              <a:t>Standardized, configurable elements &amp; methods</a:t>
            </a:r>
            <a:endParaRPr sz="1600" dirty="0"/>
          </a:p>
          <a:p>
            <a:pPr marL="457200" lvl="0" indent="-301625" algn="l" rtl="0">
              <a:lnSpc>
                <a:spcPct val="95000"/>
              </a:lnSpc>
              <a:spcBef>
                <a:spcPts val="0"/>
              </a:spcBef>
              <a:spcAft>
                <a:spcPts val="0"/>
              </a:spcAft>
              <a:buClr>
                <a:srgbClr val="000000"/>
              </a:buClr>
              <a:buSzPts val="1150"/>
              <a:buChar char="●"/>
            </a:pPr>
            <a:r>
              <a:rPr lang="en-US" sz="1600" dirty="0"/>
              <a:t>Encodes clinical questions and expected outputs</a:t>
            </a:r>
            <a:endParaRPr sz="1600" dirty="0"/>
          </a:p>
          <a:p>
            <a:pPr marL="457200" lvl="0" indent="-301625" algn="l" rtl="0">
              <a:lnSpc>
                <a:spcPct val="95000"/>
              </a:lnSpc>
              <a:spcBef>
                <a:spcPts val="0"/>
              </a:spcBef>
              <a:spcAft>
                <a:spcPts val="0"/>
              </a:spcAft>
              <a:buClr>
                <a:srgbClr val="000000"/>
              </a:buClr>
              <a:buSzPts val="1150"/>
              <a:buChar char="●"/>
            </a:pPr>
            <a:r>
              <a:rPr lang="en-US" sz="1600" dirty="0"/>
              <a:t>Enables automation and consistency across studies</a:t>
            </a:r>
            <a:br>
              <a:rPr lang="en-US" sz="1050" dirty="0">
                <a:solidFill>
                  <a:srgbClr val="000000"/>
                </a:solidFill>
              </a:rPr>
            </a:br>
            <a:endParaRPr sz="1050" dirty="0">
              <a:solidFill>
                <a:srgbClr val="000000"/>
              </a:solidFill>
            </a:endParaRPr>
          </a:p>
          <a:p>
            <a:pPr marL="0" lvl="0" indent="0" algn="l" rtl="0">
              <a:lnSpc>
                <a:spcPct val="95000"/>
              </a:lnSpc>
              <a:spcBef>
                <a:spcPts val="1200"/>
              </a:spcBef>
              <a:spcAft>
                <a:spcPts val="0"/>
              </a:spcAft>
              <a:buSzPts val="770"/>
              <a:buNone/>
            </a:pPr>
            <a:r>
              <a:rPr lang="en-US" sz="1600" b="1" dirty="0"/>
              <a:t>Why This Matters for SAP</a:t>
            </a:r>
            <a:endParaRPr sz="1350" b="1" dirty="0">
              <a:solidFill>
                <a:srgbClr val="000000"/>
              </a:solidFill>
            </a:endParaRPr>
          </a:p>
          <a:p>
            <a:pPr marL="457200" marR="0" lvl="0" indent="-295275" algn="l" rtl="0">
              <a:lnSpc>
                <a:spcPct val="95000"/>
              </a:lnSpc>
              <a:spcBef>
                <a:spcPts val="1200"/>
              </a:spcBef>
              <a:spcAft>
                <a:spcPts val="0"/>
              </a:spcAft>
              <a:buClr>
                <a:srgbClr val="000000"/>
              </a:buClr>
              <a:buSzPts val="1050"/>
              <a:buChar char="●"/>
            </a:pPr>
            <a:r>
              <a:rPr lang="en-US" sz="1500" dirty="0"/>
              <a:t>SAPs today are static documents (Word/PDF) → hard to reuse or automate</a:t>
            </a:r>
            <a:endParaRPr sz="1500" dirty="0"/>
          </a:p>
          <a:p>
            <a:pPr marL="457200" marR="0" lvl="0" indent="-295275" algn="l" rtl="0">
              <a:lnSpc>
                <a:spcPct val="95000"/>
              </a:lnSpc>
              <a:spcBef>
                <a:spcPts val="0"/>
              </a:spcBef>
              <a:spcAft>
                <a:spcPts val="0"/>
              </a:spcAft>
              <a:buClr>
                <a:srgbClr val="000000"/>
              </a:buClr>
              <a:buSzPts val="1050"/>
              <a:buChar char="●"/>
            </a:pPr>
            <a:r>
              <a:rPr lang="en-US" sz="1500" dirty="0"/>
              <a:t>AC provides a digital representation of analysis intent</a:t>
            </a:r>
            <a:endParaRPr sz="1500" dirty="0"/>
          </a:p>
          <a:p>
            <a:pPr marL="457200" marR="0" lvl="0" indent="-307975" algn="l" rtl="0">
              <a:lnSpc>
                <a:spcPct val="95000"/>
              </a:lnSpc>
              <a:spcBef>
                <a:spcPts val="0"/>
              </a:spcBef>
              <a:spcAft>
                <a:spcPts val="0"/>
              </a:spcAft>
              <a:buClr>
                <a:srgbClr val="000000"/>
              </a:buClr>
              <a:buSzPts val="1250"/>
              <a:buChar char="●"/>
            </a:pPr>
            <a:r>
              <a:rPr lang="en-US" sz="1500" dirty="0"/>
              <a:t>Bridges the gap between </a:t>
            </a:r>
            <a:r>
              <a:rPr lang="en-US" sz="1500" i="1" dirty="0"/>
              <a:t>what is collected</a:t>
            </a:r>
            <a:r>
              <a:rPr lang="en-US" sz="1500" dirty="0"/>
              <a:t> and </a:t>
            </a:r>
            <a:r>
              <a:rPr lang="en-US" sz="1500" i="1" dirty="0"/>
              <a:t>what is analyzed</a:t>
            </a:r>
            <a:br>
              <a:rPr lang="en-US" sz="1050" i="1" dirty="0">
                <a:solidFill>
                  <a:srgbClr val="000000"/>
                </a:solidFill>
              </a:rPr>
            </a:br>
            <a:endParaRPr sz="1050" i="1" dirty="0">
              <a:solidFill>
                <a:srgbClr val="000000"/>
              </a:solidFill>
            </a:endParaRPr>
          </a:p>
          <a:p>
            <a:pPr marL="0" lvl="0" indent="0" algn="l" rtl="0">
              <a:lnSpc>
                <a:spcPct val="95000"/>
              </a:lnSpc>
              <a:spcBef>
                <a:spcPts val="1200"/>
              </a:spcBef>
              <a:spcAft>
                <a:spcPts val="0"/>
              </a:spcAft>
              <a:buSzPts val="770"/>
              <a:buNone/>
            </a:pPr>
            <a:r>
              <a:rPr lang="en-US" sz="1600" b="1" dirty="0"/>
              <a:t>Towards an </a:t>
            </a:r>
            <a:r>
              <a:rPr lang="en-US" sz="1600" b="1" dirty="0" err="1"/>
              <a:t>eSAP</a:t>
            </a:r>
            <a:r>
              <a:rPr lang="en-US" sz="1600" b="1" dirty="0"/>
              <a:t> Model</a:t>
            </a:r>
            <a:endParaRPr sz="1350" b="1" dirty="0">
              <a:solidFill>
                <a:srgbClr val="000000"/>
              </a:solidFill>
            </a:endParaRPr>
          </a:p>
          <a:p>
            <a:pPr marL="457200" marR="0" lvl="0" indent="-295275" algn="l" rtl="0">
              <a:lnSpc>
                <a:spcPct val="95000"/>
              </a:lnSpc>
              <a:spcBef>
                <a:spcPts val="1200"/>
              </a:spcBef>
              <a:spcAft>
                <a:spcPts val="0"/>
              </a:spcAft>
              <a:buClr>
                <a:srgbClr val="000000"/>
              </a:buClr>
              <a:buSzPts val="1050"/>
              <a:buChar char="●"/>
            </a:pPr>
            <a:r>
              <a:rPr lang="en-US" sz="1500" dirty="0"/>
              <a:t>AC definitions serve as the foundation for a Digital SAP</a:t>
            </a:r>
            <a:endParaRPr sz="1500" dirty="0"/>
          </a:p>
          <a:p>
            <a:pPr marL="457200" marR="0" lvl="0" indent="-295275" algn="l" rtl="0">
              <a:lnSpc>
                <a:spcPct val="95000"/>
              </a:lnSpc>
              <a:spcBef>
                <a:spcPts val="0"/>
              </a:spcBef>
              <a:spcAft>
                <a:spcPts val="0"/>
              </a:spcAft>
              <a:buClr>
                <a:srgbClr val="000000"/>
              </a:buClr>
              <a:buSzPts val="1050"/>
              <a:buChar char="●"/>
            </a:pPr>
            <a:r>
              <a:rPr lang="en-US" sz="1500" dirty="0"/>
              <a:t>Digital SAP → machine-readable, executable, and version-controlled</a:t>
            </a:r>
            <a:endParaRPr sz="1500" dirty="0"/>
          </a:p>
          <a:p>
            <a:pPr marL="457200" marR="0" lvl="0" indent="-295275" algn="l" rtl="0">
              <a:lnSpc>
                <a:spcPct val="95000"/>
              </a:lnSpc>
              <a:spcBef>
                <a:spcPts val="0"/>
              </a:spcBef>
              <a:spcAft>
                <a:spcPts val="0"/>
              </a:spcAft>
              <a:buClr>
                <a:srgbClr val="000000"/>
              </a:buClr>
              <a:buSzPts val="1050"/>
              <a:buChar char="●"/>
            </a:pPr>
            <a:r>
              <a:rPr lang="en-US" sz="1500" dirty="0"/>
              <a:t>Drives automation of analyses, traceability, and regulatory alignment</a:t>
            </a:r>
            <a:endParaRPr sz="1050" dirty="0"/>
          </a:p>
        </p:txBody>
      </p:sp>
      <p:sp>
        <p:nvSpPr>
          <p:cNvPr id="218" name="Google Shape;218;g36589c6c005_0_25"/>
          <p:cNvSpPr txBox="1">
            <a:spLocks noGrp="1"/>
          </p:cNvSpPr>
          <p:nvPr>
            <p:ph type="sldNum" idx="12"/>
          </p:nvPr>
        </p:nvSpPr>
        <p:spPr>
          <a:xfrm>
            <a:off x="8380520" y="4767263"/>
            <a:ext cx="306300" cy="2739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5"/>
          <p:cNvSpPr txBox="1">
            <a:spLocks noGrp="1"/>
          </p:cNvSpPr>
          <p:nvPr>
            <p:ph type="title"/>
          </p:nvPr>
        </p:nvSpPr>
        <p:spPr>
          <a:xfrm>
            <a:off x="844736" y="13690"/>
            <a:ext cx="7886700" cy="994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Clr>
                <a:schemeClr val="dk1"/>
              </a:buClr>
              <a:buSzPts val="2400"/>
              <a:buFont typeface="Arial"/>
              <a:buNone/>
            </a:pPr>
            <a:r>
              <a:rPr lang="en-US"/>
              <a:t>Approaches Considered</a:t>
            </a:r>
            <a:endParaRPr/>
          </a:p>
        </p:txBody>
      </p:sp>
      <p:sp>
        <p:nvSpPr>
          <p:cNvPr id="225" name="Google Shape;225;p25"/>
          <p:cNvSpPr txBox="1">
            <a:spLocks noGrp="1"/>
          </p:cNvSpPr>
          <p:nvPr>
            <p:ph type="body" idx="1"/>
          </p:nvPr>
        </p:nvSpPr>
        <p:spPr>
          <a:xfrm>
            <a:off x="800100" y="1111250"/>
            <a:ext cx="3677400" cy="3521400"/>
          </a:xfrm>
          <a:prstGeom prst="rect">
            <a:avLst/>
          </a:prstGeom>
          <a:noFill/>
          <a:ln>
            <a:noFill/>
          </a:ln>
        </p:spPr>
        <p:txBody>
          <a:bodyPr spcFirstLastPara="1" wrap="square" lIns="0" tIns="0" rIns="0" bIns="0" anchor="t" anchorCtr="0">
            <a:normAutofit/>
          </a:bodyPr>
          <a:lstStyle/>
          <a:p>
            <a:pPr marL="171450" lvl="0" indent="-190500" algn="l" rtl="0">
              <a:lnSpc>
                <a:spcPct val="90000"/>
              </a:lnSpc>
              <a:spcBef>
                <a:spcPts val="0"/>
              </a:spcBef>
              <a:spcAft>
                <a:spcPts val="0"/>
              </a:spcAft>
              <a:buClr>
                <a:schemeClr val="dk1"/>
              </a:buClr>
              <a:buSzPts val="1800"/>
              <a:buChar char="•"/>
            </a:pPr>
            <a:r>
              <a:rPr lang="en-US" b="1" dirty="0"/>
              <a:t>Top-Down</a:t>
            </a:r>
            <a:endParaRPr sz="2100" b="1" dirty="0"/>
          </a:p>
          <a:p>
            <a:pPr marL="514350" lvl="1" indent="-190500" algn="l" rtl="0">
              <a:lnSpc>
                <a:spcPct val="90000"/>
              </a:lnSpc>
              <a:spcBef>
                <a:spcPts val="375"/>
              </a:spcBef>
              <a:spcAft>
                <a:spcPts val="0"/>
              </a:spcAft>
              <a:buClr>
                <a:schemeClr val="dk1"/>
              </a:buClr>
              <a:buSzPts val="1800"/>
              <a:buChar char="•"/>
            </a:pPr>
            <a:r>
              <a:rPr lang="en-US" sz="1800" dirty="0"/>
              <a:t>What elements are covered across sample SAPs?</a:t>
            </a:r>
            <a:endParaRPr sz="1600" dirty="0"/>
          </a:p>
          <a:p>
            <a:pPr marL="514350" lvl="1" indent="-190500" algn="l" rtl="0">
              <a:lnSpc>
                <a:spcPct val="90000"/>
              </a:lnSpc>
              <a:spcBef>
                <a:spcPts val="375"/>
              </a:spcBef>
              <a:spcAft>
                <a:spcPts val="0"/>
              </a:spcAft>
              <a:buClr>
                <a:schemeClr val="dk1"/>
              </a:buClr>
              <a:buSzPts val="1800"/>
              <a:buChar char="•"/>
            </a:pPr>
            <a:r>
              <a:rPr lang="en-US" sz="1800" dirty="0"/>
              <a:t>What elements are covered across standards?</a:t>
            </a:r>
            <a:endParaRPr sz="1700" dirty="0"/>
          </a:p>
          <a:p>
            <a:pPr marL="514350" lvl="1" indent="-76200" algn="l" rtl="0">
              <a:lnSpc>
                <a:spcPct val="90000"/>
              </a:lnSpc>
              <a:spcBef>
                <a:spcPts val="375"/>
              </a:spcBef>
              <a:spcAft>
                <a:spcPts val="0"/>
              </a:spcAft>
              <a:buClr>
                <a:schemeClr val="dk1"/>
              </a:buClr>
              <a:buSzPts val="1500"/>
              <a:buNone/>
            </a:pPr>
            <a:endParaRPr sz="1800" dirty="0"/>
          </a:p>
          <a:p>
            <a:pPr marL="171450" lvl="0" indent="-190500" algn="l" rtl="0">
              <a:lnSpc>
                <a:spcPct val="90000"/>
              </a:lnSpc>
              <a:spcBef>
                <a:spcPts val="750"/>
              </a:spcBef>
              <a:spcAft>
                <a:spcPts val="0"/>
              </a:spcAft>
              <a:buClr>
                <a:schemeClr val="dk1"/>
              </a:buClr>
              <a:buSzPts val="1800"/>
              <a:buChar char="•"/>
            </a:pPr>
            <a:r>
              <a:rPr lang="en-US" b="1" dirty="0"/>
              <a:t>Bottom-up</a:t>
            </a:r>
            <a:endParaRPr sz="2100" b="1" dirty="0"/>
          </a:p>
          <a:p>
            <a:pPr marL="514350" lvl="1" indent="-190500" algn="l" rtl="0">
              <a:lnSpc>
                <a:spcPct val="90000"/>
              </a:lnSpc>
              <a:spcBef>
                <a:spcPts val="375"/>
              </a:spcBef>
              <a:spcAft>
                <a:spcPts val="0"/>
              </a:spcAft>
              <a:buClr>
                <a:schemeClr val="dk1"/>
              </a:buClr>
              <a:buSzPts val="1800"/>
              <a:buChar char="•"/>
            </a:pPr>
            <a:r>
              <a:rPr lang="en-US" sz="1800" dirty="0"/>
              <a:t>What Analysis Concepts are needed for the most common statistical analyses? </a:t>
            </a:r>
            <a:endParaRPr sz="1700" dirty="0"/>
          </a:p>
          <a:p>
            <a:pPr marL="171450" lvl="0" indent="-57150" algn="l" rtl="0">
              <a:lnSpc>
                <a:spcPct val="90000"/>
              </a:lnSpc>
              <a:spcBef>
                <a:spcPts val="750"/>
              </a:spcBef>
              <a:spcAft>
                <a:spcPts val="0"/>
              </a:spcAft>
              <a:buClr>
                <a:schemeClr val="dk1"/>
              </a:buClr>
              <a:buSzPts val="1800"/>
              <a:buNone/>
            </a:pPr>
            <a:endParaRPr sz="2100" dirty="0"/>
          </a:p>
        </p:txBody>
      </p:sp>
      <p:pic>
        <p:nvPicPr>
          <p:cNvPr id="226" name="Google Shape;226;p25" descr="A screenshot of a computer&#10;&#10;AI-generated content may be incorrect."/>
          <p:cNvPicPr preferRelativeResize="0"/>
          <p:nvPr/>
        </p:nvPicPr>
        <p:blipFill rotWithShape="1">
          <a:blip r:embed="rId3">
            <a:alphaModFix/>
          </a:blip>
          <a:srcRect/>
          <a:stretch/>
        </p:blipFill>
        <p:spPr>
          <a:xfrm>
            <a:off x="4711533" y="729718"/>
            <a:ext cx="4320735" cy="3521400"/>
          </a:xfrm>
          <a:prstGeom prst="rect">
            <a:avLst/>
          </a:prstGeom>
          <a:noFill/>
          <a:ln w="9525" cap="flat" cmpd="sng">
            <a:solidFill>
              <a:srgbClr val="081D32"/>
            </a:solidFill>
            <a:prstDash val="solid"/>
            <a:round/>
            <a:headEnd type="none" w="sm" len="sm"/>
            <a:tailEnd type="none" w="sm" len="sm"/>
          </a:ln>
          <a:effectLst>
            <a:outerShdw blurRad="50800" dist="38100" dir="2700000" algn="tl" rotWithShape="0">
              <a:srgbClr val="000000">
                <a:alpha val="40000"/>
              </a:srgbClr>
            </a:outerShdw>
          </a:effectLst>
        </p:spPr>
      </p:pic>
      <p:sp>
        <p:nvSpPr>
          <p:cNvPr id="227" name="Google Shape;227;p25"/>
          <p:cNvSpPr txBox="1">
            <a:spLocks noGrp="1"/>
          </p:cNvSpPr>
          <p:nvPr>
            <p:ph type="sldNum" idx="12"/>
          </p:nvPr>
        </p:nvSpPr>
        <p:spPr>
          <a:xfrm>
            <a:off x="8380521" y="4767264"/>
            <a:ext cx="306280" cy="273844"/>
          </a:xfrm>
          <a:prstGeom prst="rect">
            <a:avLst/>
          </a:prstGeom>
          <a:noFill/>
          <a:ln>
            <a:noFill/>
          </a:ln>
        </p:spPr>
        <p:txBody>
          <a:bodyPr spcFirstLastPara="1" wrap="square" lIns="0" tIns="0" rIns="0" bIns="0" anchor="ctr" anchorCtr="0">
            <a:normAutofit/>
          </a:bodyPr>
          <a:lstStyle/>
          <a:p>
            <a:pPr marL="0" lvl="0" indent="0" algn="r" rtl="0">
              <a:spcBef>
                <a:spcPts val="0"/>
              </a:spcBef>
              <a:spcAft>
                <a:spcPts val="0"/>
              </a:spcAft>
              <a:buNone/>
            </a:pPr>
            <a:fld id="{00000000-1234-1234-1234-123412341234}" type="slidenum">
              <a:rPr lang="en-US"/>
              <a:t>15</a:t>
            </a:fld>
            <a:endParaRPr/>
          </a:p>
        </p:txBody>
      </p:sp>
      <p:sp>
        <p:nvSpPr>
          <p:cNvPr id="228" name="Google Shape;228;p25"/>
          <p:cNvSpPr txBox="1">
            <a:spLocks noGrp="1"/>
          </p:cNvSpPr>
          <p:nvPr>
            <p:ph type="ftr" idx="11"/>
          </p:nvPr>
        </p:nvSpPr>
        <p:spPr>
          <a:xfrm>
            <a:off x="2500132" y="4767263"/>
            <a:ext cx="4676172" cy="27384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endParaRPr/>
          </a:p>
        </p:txBody>
      </p:sp>
      <p:pic>
        <p:nvPicPr>
          <p:cNvPr id="229" name="Google Shape;229;p25"/>
          <p:cNvPicPr preferRelativeResize="0"/>
          <p:nvPr/>
        </p:nvPicPr>
        <p:blipFill rotWithShape="1">
          <a:blip r:embed="rId4">
            <a:alphaModFix/>
          </a:blip>
          <a:srcRect/>
          <a:stretch/>
        </p:blipFill>
        <p:spPr>
          <a:xfrm>
            <a:off x="5994584" y="1714476"/>
            <a:ext cx="2704451" cy="1551900"/>
          </a:xfrm>
          <a:prstGeom prst="rect">
            <a:avLst/>
          </a:prstGeom>
          <a:noFill/>
          <a:ln w="9525" cap="flat" cmpd="sng">
            <a:solidFill>
              <a:srgbClr val="081D32"/>
            </a:solidFill>
            <a:prstDash val="solid"/>
            <a:round/>
            <a:headEnd type="none" w="sm" len="sm"/>
            <a:tailEnd type="none" w="sm" len="sm"/>
          </a:ln>
          <a:effectLst>
            <a:outerShdw blurRad="50800" dist="38100" dir="2700000" algn="tl" rotWithShape="0">
              <a:srgbClr val="000000">
                <a:alpha val="4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0F0B4-C90D-C268-4C28-9796D4A299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57C544-3E3D-AADE-50BD-3CCF28E85E36}"/>
              </a:ext>
            </a:extLst>
          </p:cNvPr>
          <p:cNvSpPr>
            <a:spLocks noGrp="1"/>
          </p:cNvSpPr>
          <p:nvPr>
            <p:ph type="title"/>
          </p:nvPr>
        </p:nvSpPr>
        <p:spPr/>
        <p:txBody>
          <a:bodyPr/>
          <a:lstStyle/>
          <a:p>
            <a:r>
              <a:rPr lang="en-US" dirty="0"/>
              <a:t>Details</a:t>
            </a:r>
          </a:p>
        </p:txBody>
      </p:sp>
      <p:sp>
        <p:nvSpPr>
          <p:cNvPr id="3" name="Content Placeholder 2">
            <a:extLst>
              <a:ext uri="{FF2B5EF4-FFF2-40B4-BE49-F238E27FC236}">
                <a16:creationId xmlns:a16="http://schemas.microsoft.com/office/drawing/2014/main" id="{7AA488B8-4E19-0CE2-6FFD-D66C5BF9B15C}"/>
              </a:ext>
            </a:extLst>
          </p:cNvPr>
          <p:cNvSpPr>
            <a:spLocks noGrp="1"/>
          </p:cNvSpPr>
          <p:nvPr>
            <p:ph idx="1"/>
          </p:nvPr>
        </p:nvSpPr>
        <p:spPr/>
        <p:txBody>
          <a:bodyPr/>
          <a:lstStyle/>
          <a:p>
            <a:r>
              <a:rPr lang="en-US" dirty="0"/>
              <a:t>Purpose, AC/DC and model development</a:t>
            </a:r>
          </a:p>
          <a:p>
            <a:endParaRPr lang="en-US" dirty="0"/>
          </a:p>
        </p:txBody>
      </p:sp>
      <p:sp>
        <p:nvSpPr>
          <p:cNvPr id="4" name="Google Shape;155;g381f0ee8e2a_1_0">
            <a:extLst>
              <a:ext uri="{FF2B5EF4-FFF2-40B4-BE49-F238E27FC236}">
                <a16:creationId xmlns:a16="http://schemas.microsoft.com/office/drawing/2014/main" id="{5D519887-C10F-44C7-B99A-028FFAB764E3}"/>
              </a:ext>
            </a:extLst>
          </p:cNvPr>
          <p:cNvSpPr txBox="1">
            <a:spLocks/>
          </p:cNvSpPr>
          <p:nvPr/>
        </p:nvSpPr>
        <p:spPr>
          <a:xfrm>
            <a:off x="8380520" y="4770626"/>
            <a:ext cx="306300" cy="273900"/>
          </a:xfrm>
          <a:prstGeom prst="rect">
            <a:avLst/>
          </a:prstGeom>
        </p:spPr>
        <p:txBody>
          <a:bodyPr spcFirstLastPara="1" wrap="square" lIns="0" tIns="0" rIns="0" bIns="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Clr>
                <a:srgbClr val="000000"/>
              </a:buClr>
              <a:buFont typeface="Arial"/>
              <a:buNone/>
            </a:pPr>
            <a:fld id="{00000000-1234-1234-1234-123412341234}" type="slidenum">
              <a:rPr lang="en-US" sz="900" smtClean="0">
                <a:solidFill>
                  <a:schemeClr val="bg1"/>
                </a:solidFill>
              </a:rPr>
              <a:pPr algn="r">
                <a:buClr>
                  <a:srgbClr val="000000"/>
                </a:buClr>
                <a:buFont typeface="Arial"/>
                <a:buNone/>
              </a:pPr>
              <a:t>16</a:t>
            </a:fld>
            <a:endParaRPr lang="en-US" sz="900" dirty="0">
              <a:solidFill>
                <a:schemeClr val="bg1"/>
              </a:solidFill>
            </a:endParaRPr>
          </a:p>
        </p:txBody>
      </p:sp>
    </p:spTree>
    <p:extLst>
      <p:ext uri="{BB962C8B-B14F-4D97-AF65-F5344CB8AC3E}">
        <p14:creationId xmlns:p14="http://schemas.microsoft.com/office/powerpoint/2010/main" val="1345426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2"/>
          <p:cNvSpPr txBox="1">
            <a:spLocks noGrp="1"/>
          </p:cNvSpPr>
          <p:nvPr>
            <p:ph type="title"/>
          </p:nvPr>
        </p:nvSpPr>
        <p:spPr>
          <a:xfrm>
            <a:off x="800100" y="0"/>
            <a:ext cx="7886700" cy="994172"/>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Clr>
                <a:schemeClr val="dk1"/>
              </a:buClr>
              <a:buSzPts val="2400"/>
              <a:buFont typeface="Arial"/>
              <a:buNone/>
            </a:pPr>
            <a:r>
              <a:rPr lang="en-US"/>
              <a:t>Why Develop Analysis Concepts?</a:t>
            </a:r>
            <a:endParaRPr/>
          </a:p>
        </p:txBody>
      </p:sp>
      <p:sp>
        <p:nvSpPr>
          <p:cNvPr id="277" name="Google Shape;277;p22"/>
          <p:cNvSpPr txBox="1">
            <a:spLocks noGrp="1"/>
          </p:cNvSpPr>
          <p:nvPr>
            <p:ph type="body" idx="1"/>
          </p:nvPr>
        </p:nvSpPr>
        <p:spPr>
          <a:xfrm>
            <a:off x="800100" y="994173"/>
            <a:ext cx="7886700" cy="3521473"/>
          </a:xfrm>
          <a:prstGeom prst="rect">
            <a:avLst/>
          </a:prstGeom>
          <a:noFill/>
          <a:ln>
            <a:noFill/>
          </a:ln>
        </p:spPr>
        <p:txBody>
          <a:bodyPr spcFirstLastPara="1" wrap="square" lIns="0" tIns="0" rIns="0" bIns="0" anchor="t" anchorCtr="0">
            <a:normAutofit fontScale="92500" lnSpcReduction="10000"/>
          </a:bodyPr>
          <a:lstStyle/>
          <a:p>
            <a:pPr marL="290513" indent="-285750"/>
            <a:r>
              <a:rPr lang="en-US" dirty="0"/>
              <a:t>Interchange</a:t>
            </a:r>
          </a:p>
          <a:p>
            <a:pPr marL="633413" lvl="1" indent="-285750"/>
            <a:r>
              <a:rPr lang="en-US" dirty="0"/>
              <a:t>Standardized structure allows </a:t>
            </a:r>
            <a:r>
              <a:rPr lang="en-US" b="1" dirty="0">
                <a:solidFill>
                  <a:srgbClr val="C00000"/>
                </a:solidFill>
              </a:rPr>
              <a:t>interchange</a:t>
            </a:r>
            <a:r>
              <a:rPr lang="en-US" dirty="0"/>
              <a:t> of analysis specifications between systems and organizations</a:t>
            </a:r>
          </a:p>
          <a:p>
            <a:pPr marL="290513" indent="-285750"/>
            <a:r>
              <a:rPr lang="en-US" dirty="0"/>
              <a:t>Analysis automation and reuse</a:t>
            </a:r>
          </a:p>
          <a:p>
            <a:pPr marL="633413" lvl="1" indent="-285750"/>
            <a:r>
              <a:rPr lang="en-US" b="1" dirty="0">
                <a:solidFill>
                  <a:schemeClr val="accent3"/>
                </a:solidFill>
              </a:rPr>
              <a:t>Machine-readable</a:t>
            </a:r>
            <a:r>
              <a:rPr lang="en-US" dirty="0"/>
              <a:t> analysis specifications can directly link to statistical programming code reducing transcription errors, allowing automated validation and reuse</a:t>
            </a:r>
          </a:p>
          <a:p>
            <a:pPr marL="290513" indent="-285750"/>
            <a:r>
              <a:rPr lang="en-US" dirty="0"/>
              <a:t>Reduced ambiguity</a:t>
            </a:r>
          </a:p>
          <a:p>
            <a:pPr marL="633413" lvl="1" indent="-285750"/>
            <a:r>
              <a:rPr lang="en-US" dirty="0"/>
              <a:t>Standardized structure </a:t>
            </a:r>
            <a:r>
              <a:rPr lang="en-US" b="1" dirty="0">
                <a:solidFill>
                  <a:schemeClr val="accent3"/>
                </a:solidFill>
              </a:rPr>
              <a:t>enforces precision </a:t>
            </a:r>
            <a:r>
              <a:rPr lang="en-US" dirty="0"/>
              <a:t>in specifying analysis setting and assumptions</a:t>
            </a:r>
          </a:p>
          <a:p>
            <a:pPr marL="290513" indent="-285750"/>
            <a:r>
              <a:rPr lang="en-US" dirty="0"/>
              <a:t>Increased traceability</a:t>
            </a:r>
          </a:p>
          <a:p>
            <a:pPr marL="633413" lvl="1" indent="-285750"/>
            <a:r>
              <a:rPr lang="en-US" dirty="0"/>
              <a:t>Provides </a:t>
            </a:r>
            <a:r>
              <a:rPr lang="en-US" b="1" dirty="0">
                <a:solidFill>
                  <a:schemeClr val="accent3"/>
                </a:solidFill>
              </a:rPr>
              <a:t>clear linkage </a:t>
            </a:r>
            <a:r>
              <a:rPr lang="en-US" dirty="0"/>
              <a:t>from results all the way back to objectives and endpoints in USDM and vice versa</a:t>
            </a:r>
          </a:p>
          <a:p>
            <a:pPr marL="290513" indent="-285750"/>
            <a:r>
              <a:rPr lang="en-US" dirty="0"/>
              <a:t>Streamlined collaboration</a:t>
            </a:r>
          </a:p>
          <a:p>
            <a:pPr marL="633413" lvl="1" indent="-285750"/>
            <a:r>
              <a:rPr lang="en-US" dirty="0"/>
              <a:t>Provides </a:t>
            </a:r>
            <a:r>
              <a:rPr lang="en-US" b="1" dirty="0">
                <a:solidFill>
                  <a:schemeClr val="accent3"/>
                </a:solidFill>
              </a:rPr>
              <a:t>common language</a:t>
            </a:r>
            <a:r>
              <a:rPr lang="en-US" dirty="0"/>
              <a:t> between statisticians, clinicians, data managers, programmers and other stakeholders</a:t>
            </a:r>
          </a:p>
        </p:txBody>
      </p:sp>
      <p:sp>
        <p:nvSpPr>
          <p:cNvPr id="278" name="Google Shape;278;p22"/>
          <p:cNvSpPr txBox="1">
            <a:spLocks noGrp="1"/>
          </p:cNvSpPr>
          <p:nvPr>
            <p:ph type="sldNum" idx="12"/>
          </p:nvPr>
        </p:nvSpPr>
        <p:spPr>
          <a:xfrm>
            <a:off x="8380520" y="4767263"/>
            <a:ext cx="306280" cy="273844"/>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solidFill>
                  <a:srgbClr val="134678"/>
                </a:solidFill>
                <a:latin typeface="Arial"/>
                <a:ea typeface="Arial"/>
                <a:cs typeface="Arial"/>
                <a:sym typeface="Arial"/>
              </a:rPr>
              <a:t>17</a:t>
            </a:fld>
            <a:endParaRPr>
              <a:solidFill>
                <a:srgbClr val="134678"/>
              </a:solidFill>
              <a:latin typeface="Arial"/>
              <a:ea typeface="Arial"/>
              <a:cs typeface="Arial"/>
              <a:sym typeface="Arial"/>
            </a:endParaRPr>
          </a:p>
        </p:txBody>
      </p:sp>
      <p:sp>
        <p:nvSpPr>
          <p:cNvPr id="2" name="Google Shape;314;p24">
            <a:extLst>
              <a:ext uri="{FF2B5EF4-FFF2-40B4-BE49-F238E27FC236}">
                <a16:creationId xmlns:a16="http://schemas.microsoft.com/office/drawing/2014/main" id="{AC23A02C-3016-24D6-323D-5BDAE3456D80}"/>
              </a:ext>
            </a:extLst>
          </p:cNvPr>
          <p:cNvSpPr txBox="1">
            <a:spLocks/>
          </p:cNvSpPr>
          <p:nvPr/>
        </p:nvSpPr>
        <p:spPr>
          <a:xfrm>
            <a:off x="2500132" y="4767263"/>
            <a:ext cx="4676172" cy="27384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lang="en-US"/>
            </a:defPPr>
            <a:lvl1pPr marL="0" marR="0" lvl="0" algn="ctr" defTabSz="914400" rtl="0" eaLnBrk="1" latinLnBrk="0" hangingPunct="1">
              <a:lnSpc>
                <a:spcPct val="100000"/>
              </a:lnSpc>
              <a:spcBef>
                <a:spcPts val="0"/>
              </a:spcBef>
              <a:spcAft>
                <a:spcPts val="0"/>
              </a:spcAft>
              <a:buClr>
                <a:srgbClr val="000000"/>
              </a:buClr>
              <a:buSzPts val="1400"/>
              <a:buFont typeface="Arial"/>
              <a:buNone/>
              <a:defRPr sz="800" b="1" i="0" u="none" strike="noStrike" kern="1200" cap="none">
                <a:solidFill>
                  <a:schemeClr val="dk1"/>
                </a:solidFill>
                <a:latin typeface="Arial"/>
                <a:ea typeface="Arial"/>
                <a:cs typeface="Arial"/>
                <a:sym typeface="Arial"/>
              </a:defRPr>
            </a:lvl1pPr>
            <a:lvl2pPr marL="457200" marR="0" lvl="1" algn="l" defTabSz="914400" rtl="0" eaLnBrk="1" latinLnBrk="0" hangingPunct="1">
              <a:lnSpc>
                <a:spcPct val="100000"/>
              </a:lnSpc>
              <a:spcBef>
                <a:spcPts val="0"/>
              </a:spcBef>
              <a:spcAft>
                <a:spcPts val="0"/>
              </a:spcAft>
              <a:buClr>
                <a:srgbClr val="000000"/>
              </a:buClr>
              <a:buSzPts val="1400"/>
              <a:buFont typeface="Arial"/>
              <a:buNone/>
              <a:defRPr sz="1800" b="0" i="0" u="none" strike="noStrike" kern="1200" cap="none">
                <a:solidFill>
                  <a:schemeClr val="dk1"/>
                </a:solidFill>
                <a:latin typeface="Arial"/>
                <a:ea typeface="Arial"/>
                <a:cs typeface="Arial"/>
                <a:sym typeface="Arial"/>
              </a:defRPr>
            </a:lvl2pPr>
            <a:lvl3pPr marL="914400" marR="0" lvl="2" algn="l" defTabSz="914400" rtl="0" eaLnBrk="1" latinLnBrk="0" hangingPunct="1">
              <a:lnSpc>
                <a:spcPct val="100000"/>
              </a:lnSpc>
              <a:spcBef>
                <a:spcPts val="0"/>
              </a:spcBef>
              <a:spcAft>
                <a:spcPts val="0"/>
              </a:spcAft>
              <a:buClr>
                <a:srgbClr val="000000"/>
              </a:buClr>
              <a:buSzPts val="1400"/>
              <a:buFont typeface="Arial"/>
              <a:buNone/>
              <a:defRPr sz="1800" b="0" i="0" u="none" strike="noStrike" kern="1200" cap="none">
                <a:solidFill>
                  <a:schemeClr val="dk1"/>
                </a:solidFill>
                <a:latin typeface="Arial"/>
                <a:ea typeface="Arial"/>
                <a:cs typeface="Arial"/>
                <a:sym typeface="Arial"/>
              </a:defRPr>
            </a:lvl3pPr>
            <a:lvl4pPr marL="1371600" marR="0" lvl="3" algn="l" defTabSz="914400" rtl="0" eaLnBrk="1" latinLnBrk="0" hangingPunct="1">
              <a:lnSpc>
                <a:spcPct val="100000"/>
              </a:lnSpc>
              <a:spcBef>
                <a:spcPts val="0"/>
              </a:spcBef>
              <a:spcAft>
                <a:spcPts val="0"/>
              </a:spcAft>
              <a:buClr>
                <a:srgbClr val="000000"/>
              </a:buClr>
              <a:buSzPts val="1400"/>
              <a:buFont typeface="Arial"/>
              <a:buNone/>
              <a:defRPr sz="1800" b="0" i="0" u="none" strike="noStrike" kern="1200" cap="none">
                <a:solidFill>
                  <a:schemeClr val="dk1"/>
                </a:solidFill>
                <a:latin typeface="Arial"/>
                <a:ea typeface="Arial"/>
                <a:cs typeface="Arial"/>
                <a:sym typeface="Arial"/>
              </a:defRPr>
            </a:lvl4pPr>
            <a:lvl5pPr marL="1828800" marR="0" lvl="4" algn="l" defTabSz="914400" rtl="0" eaLnBrk="1" latinLnBrk="0" hangingPunct="1">
              <a:lnSpc>
                <a:spcPct val="100000"/>
              </a:lnSpc>
              <a:spcBef>
                <a:spcPts val="0"/>
              </a:spcBef>
              <a:spcAft>
                <a:spcPts val="0"/>
              </a:spcAft>
              <a:buClr>
                <a:srgbClr val="000000"/>
              </a:buClr>
              <a:buSzPts val="1400"/>
              <a:buFont typeface="Arial"/>
              <a:buNone/>
              <a:defRPr sz="1800" b="0" i="0" u="none" strike="noStrike" kern="1200" cap="none">
                <a:solidFill>
                  <a:schemeClr val="dk1"/>
                </a:solidFill>
                <a:latin typeface="Arial"/>
                <a:ea typeface="Arial"/>
                <a:cs typeface="Arial"/>
                <a:sym typeface="Arial"/>
              </a:defRPr>
            </a:lvl5pPr>
            <a:lvl6pPr marL="2286000" marR="0" lvl="5" algn="l" defTabSz="914400" rtl="0" eaLnBrk="1" latinLnBrk="0" hangingPunct="1">
              <a:lnSpc>
                <a:spcPct val="100000"/>
              </a:lnSpc>
              <a:spcBef>
                <a:spcPts val="0"/>
              </a:spcBef>
              <a:spcAft>
                <a:spcPts val="0"/>
              </a:spcAft>
              <a:buClr>
                <a:srgbClr val="000000"/>
              </a:buClr>
              <a:buSzPts val="1400"/>
              <a:buFont typeface="Arial"/>
              <a:buNone/>
              <a:defRPr sz="1800" b="0" i="0" u="none" strike="noStrike" kern="1200" cap="none">
                <a:solidFill>
                  <a:schemeClr val="dk1"/>
                </a:solidFill>
                <a:latin typeface="Arial"/>
                <a:ea typeface="Arial"/>
                <a:cs typeface="Arial"/>
                <a:sym typeface="Arial"/>
              </a:defRPr>
            </a:lvl6pPr>
            <a:lvl7pPr marL="2743200" marR="0" lvl="6" algn="l" defTabSz="914400" rtl="0" eaLnBrk="1" latinLnBrk="0" hangingPunct="1">
              <a:lnSpc>
                <a:spcPct val="100000"/>
              </a:lnSpc>
              <a:spcBef>
                <a:spcPts val="0"/>
              </a:spcBef>
              <a:spcAft>
                <a:spcPts val="0"/>
              </a:spcAft>
              <a:buClr>
                <a:srgbClr val="000000"/>
              </a:buClr>
              <a:buSzPts val="1400"/>
              <a:buFont typeface="Arial"/>
              <a:buNone/>
              <a:defRPr sz="1800" b="0" i="0" u="none" strike="noStrike" kern="1200" cap="none">
                <a:solidFill>
                  <a:schemeClr val="dk1"/>
                </a:solidFill>
                <a:latin typeface="Arial"/>
                <a:ea typeface="Arial"/>
                <a:cs typeface="Arial"/>
                <a:sym typeface="Arial"/>
              </a:defRPr>
            </a:lvl7pPr>
            <a:lvl8pPr marL="3200400" marR="0" lvl="7" algn="l" defTabSz="914400" rtl="0" eaLnBrk="1" latinLnBrk="0" hangingPunct="1">
              <a:lnSpc>
                <a:spcPct val="100000"/>
              </a:lnSpc>
              <a:spcBef>
                <a:spcPts val="0"/>
              </a:spcBef>
              <a:spcAft>
                <a:spcPts val="0"/>
              </a:spcAft>
              <a:buClr>
                <a:srgbClr val="000000"/>
              </a:buClr>
              <a:buSzPts val="1400"/>
              <a:buFont typeface="Arial"/>
              <a:buNone/>
              <a:defRPr sz="1800" b="0" i="0" u="none" strike="noStrike" kern="1200" cap="none">
                <a:solidFill>
                  <a:schemeClr val="dk1"/>
                </a:solidFill>
                <a:latin typeface="Arial"/>
                <a:ea typeface="Arial"/>
                <a:cs typeface="Arial"/>
                <a:sym typeface="Arial"/>
              </a:defRPr>
            </a:lvl8pPr>
            <a:lvl9pPr marL="3657600" marR="0" lvl="8" algn="l" defTabSz="914400" rtl="0" eaLnBrk="1" latinLnBrk="0" hangingPunct="1">
              <a:lnSpc>
                <a:spcPct val="100000"/>
              </a:lnSpc>
              <a:spcBef>
                <a:spcPts val="0"/>
              </a:spcBef>
              <a:spcAft>
                <a:spcPts val="0"/>
              </a:spcAft>
              <a:buClr>
                <a:srgbClr val="000000"/>
              </a:buClr>
              <a:buSzPts val="1400"/>
              <a:buFont typeface="Arial"/>
              <a:buNone/>
              <a:defRPr sz="1800" b="0" i="0" u="none" strike="noStrike" kern="1200" cap="none">
                <a:solidFill>
                  <a:schemeClr val="dk1"/>
                </a:solidFill>
                <a:latin typeface="Arial"/>
                <a:ea typeface="Arial"/>
                <a:cs typeface="Arial"/>
                <a:sym typeface="Arial"/>
              </a:defRPr>
            </a:lvl9pPr>
          </a:lstStyle>
          <a:p>
            <a:r>
              <a:rPr lang="en-US"/>
              <a:t>#ClearDataClearImpact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7">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7">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1"/>
          <p:cNvSpPr txBox="1">
            <a:spLocks noGrp="1"/>
          </p:cNvSpPr>
          <p:nvPr>
            <p:ph type="title"/>
          </p:nvPr>
        </p:nvSpPr>
        <p:spPr>
          <a:xfrm>
            <a:off x="693774" y="-99237"/>
            <a:ext cx="7886700" cy="994172"/>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Clr>
                <a:schemeClr val="dk1"/>
              </a:buClr>
              <a:buSzPts val="2400"/>
              <a:buFont typeface="Arial"/>
              <a:buNone/>
            </a:pPr>
            <a:r>
              <a:rPr lang="en-US" dirty="0"/>
              <a:t>Today's specification of analysis</a:t>
            </a:r>
            <a:endParaRPr b="0" dirty="0">
              <a:solidFill>
                <a:srgbClr val="000000"/>
              </a:solidFill>
            </a:endParaRPr>
          </a:p>
        </p:txBody>
      </p:sp>
      <p:sp>
        <p:nvSpPr>
          <p:cNvPr id="267" name="Google Shape;267;p21"/>
          <p:cNvSpPr txBox="1">
            <a:spLocks noGrp="1"/>
          </p:cNvSpPr>
          <p:nvPr>
            <p:ph type="body" idx="1"/>
          </p:nvPr>
        </p:nvSpPr>
        <p:spPr>
          <a:xfrm>
            <a:off x="738539" y="894935"/>
            <a:ext cx="3004272" cy="3521473"/>
          </a:xfrm>
          <a:prstGeom prst="rect">
            <a:avLst/>
          </a:prstGeom>
          <a:noFill/>
          <a:ln>
            <a:noFill/>
          </a:ln>
        </p:spPr>
        <p:txBody>
          <a:bodyPr spcFirstLastPara="1" wrap="square" lIns="0" tIns="0" rIns="0" bIns="0" anchor="t" anchorCtr="0">
            <a:normAutofit/>
          </a:bodyPr>
          <a:lstStyle/>
          <a:p>
            <a:pPr lvl="0" algn="l" rtl="0">
              <a:lnSpc>
                <a:spcPct val="90000"/>
              </a:lnSpc>
              <a:spcBef>
                <a:spcPts val="0"/>
              </a:spcBef>
              <a:spcAft>
                <a:spcPts val="0"/>
              </a:spcAft>
              <a:buClr>
                <a:schemeClr val="dk1"/>
              </a:buClr>
              <a:buSzPts val="1400"/>
            </a:pPr>
            <a:r>
              <a:rPr lang="en-US" sz="1600" dirty="0"/>
              <a:t>Written in plain text</a:t>
            </a:r>
            <a:endParaRPr lang="en-US" sz="2000" dirty="0"/>
          </a:p>
          <a:p>
            <a:pPr marL="513860" lvl="1" indent="-170969" algn="l" rtl="0">
              <a:lnSpc>
                <a:spcPct val="90000"/>
              </a:lnSpc>
              <a:spcBef>
                <a:spcPts val="375"/>
              </a:spcBef>
              <a:spcAft>
                <a:spcPts val="0"/>
              </a:spcAft>
              <a:buClr>
                <a:schemeClr val="dk1"/>
              </a:buClr>
              <a:buSzPts val="1200"/>
              <a:buFont typeface="Courier New"/>
              <a:buChar char="o"/>
            </a:pPr>
            <a:r>
              <a:rPr lang="en-US" dirty="0"/>
              <a:t>Not machine readable</a:t>
            </a:r>
            <a:endParaRPr lang="en-US" sz="1600" dirty="0"/>
          </a:p>
          <a:p>
            <a:pPr lvl="0" algn="l" rtl="0">
              <a:lnSpc>
                <a:spcPct val="90000"/>
              </a:lnSpc>
              <a:spcBef>
                <a:spcPts val="750"/>
              </a:spcBef>
              <a:spcAft>
                <a:spcPts val="0"/>
              </a:spcAft>
              <a:buClr>
                <a:schemeClr val="dk1"/>
              </a:buClr>
              <a:buSzPts val="1400"/>
            </a:pPr>
            <a:r>
              <a:rPr lang="en-US" sz="1600" dirty="0"/>
              <a:t>Some details are left out</a:t>
            </a:r>
            <a:endParaRPr lang="en-US" sz="2000" dirty="0"/>
          </a:p>
          <a:p>
            <a:pPr marL="513860" lvl="1" indent="-170969" algn="l" rtl="0">
              <a:lnSpc>
                <a:spcPct val="90000"/>
              </a:lnSpc>
              <a:spcBef>
                <a:spcPts val="375"/>
              </a:spcBef>
              <a:spcAft>
                <a:spcPts val="0"/>
              </a:spcAft>
              <a:buClr>
                <a:schemeClr val="dk1"/>
              </a:buClr>
              <a:buSzPts val="1200"/>
              <a:buFont typeface="Courier New"/>
              <a:buChar char="o"/>
            </a:pPr>
            <a:r>
              <a:rPr lang="en-US" dirty="0"/>
              <a:t>Often (at best) retrievable from the analysis executable program/define.xml</a:t>
            </a:r>
            <a:endParaRPr dirty="0"/>
          </a:p>
          <a:p>
            <a:pPr marL="513860" lvl="1" indent="-170969" algn="l" rtl="0">
              <a:lnSpc>
                <a:spcPct val="90000"/>
              </a:lnSpc>
              <a:spcBef>
                <a:spcPts val="375"/>
              </a:spcBef>
              <a:spcAft>
                <a:spcPts val="0"/>
              </a:spcAft>
              <a:buClr>
                <a:schemeClr val="dk1"/>
              </a:buClr>
              <a:buSzPts val="1200"/>
              <a:buFont typeface="Courier New"/>
              <a:buChar char="o"/>
            </a:pPr>
            <a:r>
              <a:rPr lang="en-US" dirty="0"/>
              <a:t>Reason why regulators require programs to be submitted</a:t>
            </a:r>
            <a:endParaRPr sz="1600" dirty="0"/>
          </a:p>
          <a:p>
            <a:pPr lvl="0" algn="l" rtl="0">
              <a:lnSpc>
                <a:spcPct val="90000"/>
              </a:lnSpc>
              <a:spcBef>
                <a:spcPts val="750"/>
              </a:spcBef>
              <a:spcAft>
                <a:spcPts val="0"/>
              </a:spcAft>
              <a:buClr>
                <a:schemeClr val="dk1"/>
              </a:buClr>
              <a:buSzPts val="1400"/>
            </a:pPr>
            <a:r>
              <a:rPr lang="en-US" sz="1600" dirty="0"/>
              <a:t>Specifications are not always software agnostic</a:t>
            </a:r>
            <a:endParaRPr sz="2000" dirty="0"/>
          </a:p>
          <a:p>
            <a:pPr marL="513860" lvl="1" indent="-170969" algn="l" rtl="0">
              <a:lnSpc>
                <a:spcPct val="90000"/>
              </a:lnSpc>
              <a:spcBef>
                <a:spcPts val="375"/>
              </a:spcBef>
              <a:spcAft>
                <a:spcPts val="0"/>
              </a:spcAft>
              <a:buClr>
                <a:schemeClr val="dk1"/>
              </a:buClr>
              <a:buSzPts val="1200"/>
              <a:buFont typeface="Courier New"/>
              <a:buChar char="o"/>
            </a:pPr>
            <a:r>
              <a:rPr lang="en-US" dirty="0"/>
              <a:t>SAS versus R syntax</a:t>
            </a:r>
            <a:endParaRPr sz="1600" dirty="0"/>
          </a:p>
          <a:p>
            <a:pPr marL="513860" lvl="1" indent="-170969" algn="l" rtl="0">
              <a:lnSpc>
                <a:spcPct val="90000"/>
              </a:lnSpc>
              <a:spcBef>
                <a:spcPts val="375"/>
              </a:spcBef>
              <a:spcAft>
                <a:spcPts val="0"/>
              </a:spcAft>
              <a:buClr>
                <a:schemeClr val="dk1"/>
              </a:buClr>
              <a:buSzPts val="1200"/>
              <a:buFont typeface="Courier New"/>
              <a:buChar char="o"/>
            </a:pPr>
            <a:r>
              <a:rPr lang="en-US" dirty="0"/>
              <a:t>Different set of options</a:t>
            </a:r>
            <a:endParaRPr sz="1600" dirty="0"/>
          </a:p>
          <a:p>
            <a:pPr marL="0" lvl="0" indent="0" algn="l" rtl="0">
              <a:lnSpc>
                <a:spcPct val="90000"/>
              </a:lnSpc>
              <a:spcBef>
                <a:spcPts val="750"/>
              </a:spcBef>
              <a:spcAft>
                <a:spcPts val="0"/>
              </a:spcAft>
              <a:buClr>
                <a:schemeClr val="dk1"/>
              </a:buClr>
              <a:buSzPts val="1400"/>
              <a:buNone/>
            </a:pPr>
            <a:endParaRPr sz="1400" dirty="0"/>
          </a:p>
        </p:txBody>
      </p:sp>
      <p:sp>
        <p:nvSpPr>
          <p:cNvPr id="2" name="Google Shape;314;p24">
            <a:extLst>
              <a:ext uri="{FF2B5EF4-FFF2-40B4-BE49-F238E27FC236}">
                <a16:creationId xmlns:a16="http://schemas.microsoft.com/office/drawing/2014/main" id="{DF705FB2-62FF-725E-0FF3-60C6CEF3ECF0}"/>
              </a:ext>
            </a:extLst>
          </p:cNvPr>
          <p:cNvSpPr txBox="1">
            <a:spLocks/>
          </p:cNvSpPr>
          <p:nvPr/>
        </p:nvSpPr>
        <p:spPr>
          <a:xfrm>
            <a:off x="2500132" y="4767263"/>
            <a:ext cx="4676172" cy="27384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lang="en-US"/>
            </a:defPPr>
            <a:lvl1pPr marL="0" marR="0" lvl="0" algn="ctr" defTabSz="914400" rtl="0" eaLnBrk="1" latinLnBrk="0" hangingPunct="1">
              <a:lnSpc>
                <a:spcPct val="100000"/>
              </a:lnSpc>
              <a:spcBef>
                <a:spcPts val="0"/>
              </a:spcBef>
              <a:spcAft>
                <a:spcPts val="0"/>
              </a:spcAft>
              <a:buClr>
                <a:srgbClr val="000000"/>
              </a:buClr>
              <a:buSzPts val="1400"/>
              <a:buFont typeface="Arial"/>
              <a:buNone/>
              <a:defRPr sz="800" b="1" i="0" u="none" strike="noStrike" kern="1200" cap="none">
                <a:solidFill>
                  <a:schemeClr val="dk1"/>
                </a:solidFill>
                <a:latin typeface="Arial"/>
                <a:ea typeface="Arial"/>
                <a:cs typeface="Arial"/>
                <a:sym typeface="Arial"/>
              </a:defRPr>
            </a:lvl1pPr>
            <a:lvl2pPr marL="457200" marR="0" lvl="1" algn="l" defTabSz="914400" rtl="0" eaLnBrk="1" latinLnBrk="0" hangingPunct="1">
              <a:lnSpc>
                <a:spcPct val="100000"/>
              </a:lnSpc>
              <a:spcBef>
                <a:spcPts val="0"/>
              </a:spcBef>
              <a:spcAft>
                <a:spcPts val="0"/>
              </a:spcAft>
              <a:buClr>
                <a:srgbClr val="000000"/>
              </a:buClr>
              <a:buSzPts val="1400"/>
              <a:buFont typeface="Arial"/>
              <a:buNone/>
              <a:defRPr sz="1800" b="0" i="0" u="none" strike="noStrike" kern="1200" cap="none">
                <a:solidFill>
                  <a:schemeClr val="dk1"/>
                </a:solidFill>
                <a:latin typeface="Arial"/>
                <a:ea typeface="Arial"/>
                <a:cs typeface="Arial"/>
                <a:sym typeface="Arial"/>
              </a:defRPr>
            </a:lvl2pPr>
            <a:lvl3pPr marL="914400" marR="0" lvl="2" algn="l" defTabSz="914400" rtl="0" eaLnBrk="1" latinLnBrk="0" hangingPunct="1">
              <a:lnSpc>
                <a:spcPct val="100000"/>
              </a:lnSpc>
              <a:spcBef>
                <a:spcPts val="0"/>
              </a:spcBef>
              <a:spcAft>
                <a:spcPts val="0"/>
              </a:spcAft>
              <a:buClr>
                <a:srgbClr val="000000"/>
              </a:buClr>
              <a:buSzPts val="1400"/>
              <a:buFont typeface="Arial"/>
              <a:buNone/>
              <a:defRPr sz="1800" b="0" i="0" u="none" strike="noStrike" kern="1200" cap="none">
                <a:solidFill>
                  <a:schemeClr val="dk1"/>
                </a:solidFill>
                <a:latin typeface="Arial"/>
                <a:ea typeface="Arial"/>
                <a:cs typeface="Arial"/>
                <a:sym typeface="Arial"/>
              </a:defRPr>
            </a:lvl3pPr>
            <a:lvl4pPr marL="1371600" marR="0" lvl="3" algn="l" defTabSz="914400" rtl="0" eaLnBrk="1" latinLnBrk="0" hangingPunct="1">
              <a:lnSpc>
                <a:spcPct val="100000"/>
              </a:lnSpc>
              <a:spcBef>
                <a:spcPts val="0"/>
              </a:spcBef>
              <a:spcAft>
                <a:spcPts val="0"/>
              </a:spcAft>
              <a:buClr>
                <a:srgbClr val="000000"/>
              </a:buClr>
              <a:buSzPts val="1400"/>
              <a:buFont typeface="Arial"/>
              <a:buNone/>
              <a:defRPr sz="1800" b="0" i="0" u="none" strike="noStrike" kern="1200" cap="none">
                <a:solidFill>
                  <a:schemeClr val="dk1"/>
                </a:solidFill>
                <a:latin typeface="Arial"/>
                <a:ea typeface="Arial"/>
                <a:cs typeface="Arial"/>
                <a:sym typeface="Arial"/>
              </a:defRPr>
            </a:lvl4pPr>
            <a:lvl5pPr marL="1828800" marR="0" lvl="4" algn="l" defTabSz="914400" rtl="0" eaLnBrk="1" latinLnBrk="0" hangingPunct="1">
              <a:lnSpc>
                <a:spcPct val="100000"/>
              </a:lnSpc>
              <a:spcBef>
                <a:spcPts val="0"/>
              </a:spcBef>
              <a:spcAft>
                <a:spcPts val="0"/>
              </a:spcAft>
              <a:buClr>
                <a:srgbClr val="000000"/>
              </a:buClr>
              <a:buSzPts val="1400"/>
              <a:buFont typeface="Arial"/>
              <a:buNone/>
              <a:defRPr sz="1800" b="0" i="0" u="none" strike="noStrike" kern="1200" cap="none">
                <a:solidFill>
                  <a:schemeClr val="dk1"/>
                </a:solidFill>
                <a:latin typeface="Arial"/>
                <a:ea typeface="Arial"/>
                <a:cs typeface="Arial"/>
                <a:sym typeface="Arial"/>
              </a:defRPr>
            </a:lvl5pPr>
            <a:lvl6pPr marL="2286000" marR="0" lvl="5" algn="l" defTabSz="914400" rtl="0" eaLnBrk="1" latinLnBrk="0" hangingPunct="1">
              <a:lnSpc>
                <a:spcPct val="100000"/>
              </a:lnSpc>
              <a:spcBef>
                <a:spcPts val="0"/>
              </a:spcBef>
              <a:spcAft>
                <a:spcPts val="0"/>
              </a:spcAft>
              <a:buClr>
                <a:srgbClr val="000000"/>
              </a:buClr>
              <a:buSzPts val="1400"/>
              <a:buFont typeface="Arial"/>
              <a:buNone/>
              <a:defRPr sz="1800" b="0" i="0" u="none" strike="noStrike" kern="1200" cap="none">
                <a:solidFill>
                  <a:schemeClr val="dk1"/>
                </a:solidFill>
                <a:latin typeface="Arial"/>
                <a:ea typeface="Arial"/>
                <a:cs typeface="Arial"/>
                <a:sym typeface="Arial"/>
              </a:defRPr>
            </a:lvl6pPr>
            <a:lvl7pPr marL="2743200" marR="0" lvl="6" algn="l" defTabSz="914400" rtl="0" eaLnBrk="1" latinLnBrk="0" hangingPunct="1">
              <a:lnSpc>
                <a:spcPct val="100000"/>
              </a:lnSpc>
              <a:spcBef>
                <a:spcPts val="0"/>
              </a:spcBef>
              <a:spcAft>
                <a:spcPts val="0"/>
              </a:spcAft>
              <a:buClr>
                <a:srgbClr val="000000"/>
              </a:buClr>
              <a:buSzPts val="1400"/>
              <a:buFont typeface="Arial"/>
              <a:buNone/>
              <a:defRPr sz="1800" b="0" i="0" u="none" strike="noStrike" kern="1200" cap="none">
                <a:solidFill>
                  <a:schemeClr val="dk1"/>
                </a:solidFill>
                <a:latin typeface="Arial"/>
                <a:ea typeface="Arial"/>
                <a:cs typeface="Arial"/>
                <a:sym typeface="Arial"/>
              </a:defRPr>
            </a:lvl7pPr>
            <a:lvl8pPr marL="3200400" marR="0" lvl="7" algn="l" defTabSz="914400" rtl="0" eaLnBrk="1" latinLnBrk="0" hangingPunct="1">
              <a:lnSpc>
                <a:spcPct val="100000"/>
              </a:lnSpc>
              <a:spcBef>
                <a:spcPts val="0"/>
              </a:spcBef>
              <a:spcAft>
                <a:spcPts val="0"/>
              </a:spcAft>
              <a:buClr>
                <a:srgbClr val="000000"/>
              </a:buClr>
              <a:buSzPts val="1400"/>
              <a:buFont typeface="Arial"/>
              <a:buNone/>
              <a:defRPr sz="1800" b="0" i="0" u="none" strike="noStrike" kern="1200" cap="none">
                <a:solidFill>
                  <a:schemeClr val="dk1"/>
                </a:solidFill>
                <a:latin typeface="Arial"/>
                <a:ea typeface="Arial"/>
                <a:cs typeface="Arial"/>
                <a:sym typeface="Arial"/>
              </a:defRPr>
            </a:lvl8pPr>
            <a:lvl9pPr marL="3657600" marR="0" lvl="8" algn="l" defTabSz="914400" rtl="0" eaLnBrk="1" latinLnBrk="0" hangingPunct="1">
              <a:lnSpc>
                <a:spcPct val="100000"/>
              </a:lnSpc>
              <a:spcBef>
                <a:spcPts val="0"/>
              </a:spcBef>
              <a:spcAft>
                <a:spcPts val="0"/>
              </a:spcAft>
              <a:buClr>
                <a:srgbClr val="000000"/>
              </a:buClr>
              <a:buSzPts val="1400"/>
              <a:buFont typeface="Arial"/>
              <a:buNone/>
              <a:defRPr sz="1800" b="0" i="0" u="none" strike="noStrike" kern="1200" cap="none">
                <a:solidFill>
                  <a:schemeClr val="dk1"/>
                </a:solidFill>
                <a:latin typeface="Arial"/>
                <a:ea typeface="Arial"/>
                <a:cs typeface="Arial"/>
                <a:sym typeface="Arial"/>
              </a:defRPr>
            </a:lvl9pPr>
          </a:lstStyle>
          <a:p>
            <a:r>
              <a:rPr lang="en-US"/>
              <a:t>#ClearDataClearImpact</a:t>
            </a:r>
            <a:endParaRPr lang="en-US" dirty="0"/>
          </a:p>
        </p:txBody>
      </p:sp>
      <p:graphicFrame>
        <p:nvGraphicFramePr>
          <p:cNvPr id="3" name="Table 2">
            <a:extLst>
              <a:ext uri="{FF2B5EF4-FFF2-40B4-BE49-F238E27FC236}">
                <a16:creationId xmlns:a16="http://schemas.microsoft.com/office/drawing/2014/main" id="{CD3CDD11-8BB7-E9CD-4EA9-D43733D220E0}"/>
              </a:ext>
            </a:extLst>
          </p:cNvPr>
          <p:cNvGraphicFramePr>
            <a:graphicFrameLocks noGrp="1"/>
          </p:cNvGraphicFramePr>
          <p:nvPr>
            <p:extLst>
              <p:ext uri="{D42A27DB-BD31-4B8C-83A1-F6EECF244321}">
                <p14:modId xmlns:p14="http://schemas.microsoft.com/office/powerpoint/2010/main" val="1485482912"/>
              </p:ext>
            </p:extLst>
          </p:nvPr>
        </p:nvGraphicFramePr>
        <p:xfrm>
          <a:off x="4331971" y="877596"/>
          <a:ext cx="4293268" cy="3388308"/>
        </p:xfrm>
        <a:graphic>
          <a:graphicData uri="http://schemas.openxmlformats.org/drawingml/2006/table">
            <a:tbl>
              <a:tblPr firstRow="1" bandRow="1">
                <a:tableStyleId>{6E25E649-3F16-4E02-A733-19D2CDBF48F0}</a:tableStyleId>
              </a:tblPr>
              <a:tblGrid>
                <a:gridCol w="4293268">
                  <a:extLst>
                    <a:ext uri="{9D8B030D-6E8A-4147-A177-3AD203B41FA5}">
                      <a16:colId xmlns:a16="http://schemas.microsoft.com/office/drawing/2014/main" val="3564928874"/>
                    </a:ext>
                  </a:extLst>
                </a:gridCol>
              </a:tblGrid>
              <a:tr h="465234">
                <a:tc>
                  <a:txBody>
                    <a:bodyPr/>
                    <a:lstStyle/>
                    <a:p>
                      <a:r>
                        <a:rPr lang="en-US" sz="1600" dirty="0"/>
                        <a:t>Primary analysis from CDISC pilot study</a:t>
                      </a:r>
                    </a:p>
                  </a:txBody>
                  <a:tcPr marL="68580" marR="68580" marT="34290" marB="34290" anchor="ctr"/>
                </a:tc>
                <a:extLst>
                  <a:ext uri="{0D108BD9-81ED-4DB2-BD59-A6C34878D82A}">
                    <a16:rowId xmlns:a16="http://schemas.microsoft.com/office/drawing/2014/main" val="1077626640"/>
                  </a:ext>
                </a:extLst>
              </a:tr>
              <a:tr h="711018">
                <a:tc>
                  <a:txBody>
                    <a:bodyPr/>
                    <a:lstStyle/>
                    <a:p>
                      <a:r>
                        <a:rPr lang="en-US" sz="1100" dirty="0"/>
                        <a:t>The primary analysis of the ADAS-Cog (11) at Week 24 will use the efficacy population with LOCF imputation for any missing values at Week 24.</a:t>
                      </a:r>
                    </a:p>
                  </a:txBody>
                  <a:tcPr marL="68580" marR="68580" marT="34290" marB="34290" anchor="ctr"/>
                </a:tc>
                <a:extLst>
                  <a:ext uri="{0D108BD9-81ED-4DB2-BD59-A6C34878D82A}">
                    <a16:rowId xmlns:a16="http://schemas.microsoft.com/office/drawing/2014/main" val="2089282140"/>
                  </a:ext>
                </a:extLst>
              </a:tr>
              <a:tr h="1501038">
                <a:tc>
                  <a:txBody>
                    <a:bodyPr/>
                    <a:lstStyle/>
                    <a:p>
                      <a:r>
                        <a:rPr lang="en-US" sz="1100" dirty="0"/>
                        <a:t>An ANCOVA model will be used with the baseline score, site, and treatment included as independent variables.</a:t>
                      </a:r>
                    </a:p>
                    <a:p>
                      <a:endParaRPr lang="en-US" sz="1100" dirty="0"/>
                    </a:p>
                    <a:p>
                      <a:r>
                        <a:rPr lang="en-US" sz="1100" dirty="0"/>
                        <a:t>Treatment will be included as a continuous variable, and results for a test of dose response will be produced.</a:t>
                      </a:r>
                    </a:p>
                    <a:p>
                      <a:endParaRPr lang="en-US" sz="1100" dirty="0"/>
                    </a:p>
                    <a:p>
                      <a:r>
                        <a:rPr lang="en-US" sz="1100" dirty="0"/>
                        <a:t>Interaction terms will not be investigated.</a:t>
                      </a:r>
                    </a:p>
                  </a:txBody>
                  <a:tcPr marL="68580" marR="68580" marT="34290" marB="34290" anchor="ctr"/>
                </a:tc>
                <a:extLst>
                  <a:ext uri="{0D108BD9-81ED-4DB2-BD59-A6C34878D82A}">
                    <a16:rowId xmlns:a16="http://schemas.microsoft.com/office/drawing/2014/main" val="1551253641"/>
                  </a:ext>
                </a:extLst>
              </a:tr>
              <a:tr h="711018">
                <a:tc>
                  <a:txBody>
                    <a:bodyPr/>
                    <a:lstStyle/>
                    <a:p>
                      <a:r>
                        <a:rPr lang="en-US" sz="1100" dirty="0"/>
                        <a:t>If the test for dose response is statistically significant, pairwise comparisons among the 3 groups will be performed and evaluated at a significance level of 0.05.</a:t>
                      </a:r>
                    </a:p>
                  </a:txBody>
                  <a:tcPr marL="68580" marR="68580" marT="34290" marB="34290" anchor="ctr">
                    <a:lnB w="12700" cap="flat" cmpd="sng" algn="ctr">
                      <a:noFill/>
                      <a:prstDash val="solid"/>
                      <a:round/>
                      <a:headEnd type="none" w="med" len="med"/>
                      <a:tailEnd type="none" w="med" len="med"/>
                    </a:lnB>
                  </a:tcPr>
                </a:tc>
                <a:extLst>
                  <a:ext uri="{0D108BD9-81ED-4DB2-BD59-A6C34878D82A}">
                    <a16:rowId xmlns:a16="http://schemas.microsoft.com/office/drawing/2014/main" val="177886103"/>
                  </a:ext>
                </a:extLst>
              </a:tr>
            </a:tbl>
          </a:graphicData>
        </a:graphic>
      </p:graphicFrame>
      <p:sp>
        <p:nvSpPr>
          <p:cNvPr id="6" name="Google Shape;155;g381f0ee8e2a_1_0">
            <a:extLst>
              <a:ext uri="{FF2B5EF4-FFF2-40B4-BE49-F238E27FC236}">
                <a16:creationId xmlns:a16="http://schemas.microsoft.com/office/drawing/2014/main" id="{1CF0194B-4B9F-4B75-97F6-D684043AA0A7}"/>
              </a:ext>
            </a:extLst>
          </p:cNvPr>
          <p:cNvSpPr txBox="1">
            <a:spLocks noGrp="1"/>
          </p:cNvSpPr>
          <p:nvPr>
            <p:ph type="sldNum" idx="12"/>
          </p:nvPr>
        </p:nvSpPr>
        <p:spPr>
          <a:xfrm>
            <a:off x="8380520" y="4770626"/>
            <a:ext cx="306300" cy="2739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18"/>
          <p:cNvSpPr txBox="1">
            <a:spLocks noGrp="1"/>
          </p:cNvSpPr>
          <p:nvPr>
            <p:ph type="title"/>
          </p:nvPr>
        </p:nvSpPr>
        <p:spPr>
          <a:xfrm>
            <a:off x="800100" y="0"/>
            <a:ext cx="7886700" cy="994172"/>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Clr>
                <a:schemeClr val="dk1"/>
              </a:buClr>
              <a:buSzPts val="2400"/>
              <a:buFont typeface="Arial"/>
              <a:buNone/>
            </a:pPr>
            <a:r>
              <a:rPr lang="en-US" b="1"/>
              <a:t>Analysis Concepts</a:t>
            </a:r>
            <a:endParaRPr/>
          </a:p>
        </p:txBody>
      </p:sp>
      <p:sp>
        <p:nvSpPr>
          <p:cNvPr id="243" name="Google Shape;243;p18"/>
          <p:cNvSpPr txBox="1">
            <a:spLocks noGrp="1"/>
          </p:cNvSpPr>
          <p:nvPr>
            <p:ph type="body" idx="1"/>
          </p:nvPr>
        </p:nvSpPr>
        <p:spPr>
          <a:xfrm>
            <a:off x="800100" y="824950"/>
            <a:ext cx="7886700" cy="3886586"/>
          </a:xfrm>
          <a:prstGeom prst="rect">
            <a:avLst/>
          </a:prstGeom>
          <a:noFill/>
          <a:ln>
            <a:noFill/>
          </a:ln>
        </p:spPr>
        <p:txBody>
          <a:bodyPr spcFirstLastPara="1" wrap="square" lIns="0" tIns="0" rIns="0" bIns="0" anchor="t" anchorCtr="0">
            <a:normAutofit/>
          </a:bodyPr>
          <a:lstStyle/>
          <a:p>
            <a:pPr marL="171450" lvl="0" indent="-171450" algn="l" rtl="0">
              <a:lnSpc>
                <a:spcPct val="90000"/>
              </a:lnSpc>
              <a:spcBef>
                <a:spcPts val="0"/>
              </a:spcBef>
              <a:spcAft>
                <a:spcPts val="0"/>
              </a:spcAft>
              <a:buClr>
                <a:schemeClr val="dk1"/>
              </a:buClr>
              <a:buSzPts val="1800"/>
              <a:buChar char="•"/>
            </a:pPr>
            <a:r>
              <a:rPr lang="en-US"/>
              <a:t>What is an Analysis Concept?</a:t>
            </a:r>
            <a:endParaRPr/>
          </a:p>
          <a:p>
            <a:pPr marL="514350" lvl="1" indent="-171450" algn="l" rtl="0">
              <a:lnSpc>
                <a:spcPct val="90000"/>
              </a:lnSpc>
              <a:spcBef>
                <a:spcPts val="375"/>
              </a:spcBef>
              <a:spcAft>
                <a:spcPts val="0"/>
              </a:spcAft>
              <a:buClr>
                <a:schemeClr val="dk1"/>
              </a:buClr>
              <a:buSzPts val="1400"/>
              <a:buChar char="•"/>
            </a:pPr>
            <a:r>
              <a:rPr lang="en-US"/>
              <a:t>Collection of standardized configurable elements &amp; methods that are needed to describe a final output or answer a clinical question</a:t>
            </a:r>
            <a:endParaRPr/>
          </a:p>
          <a:p>
            <a:pPr marL="514350" lvl="1" indent="-171450" algn="l" rtl="0">
              <a:lnSpc>
                <a:spcPct val="90000"/>
              </a:lnSpc>
              <a:spcBef>
                <a:spcPts val="375"/>
              </a:spcBef>
              <a:spcAft>
                <a:spcPts val="0"/>
              </a:spcAft>
              <a:buClr>
                <a:schemeClr val="dk1"/>
              </a:buClr>
              <a:buSzPts val="1400"/>
              <a:buChar char="•"/>
            </a:pPr>
            <a:r>
              <a:rPr lang="en-US"/>
              <a:t>Standard definitions in a digital statistical analysis plan</a:t>
            </a:r>
            <a:endParaRPr/>
          </a:p>
          <a:p>
            <a:pPr marL="514350" lvl="1" indent="-82550" algn="l" rtl="0">
              <a:lnSpc>
                <a:spcPct val="90000"/>
              </a:lnSpc>
              <a:spcBef>
                <a:spcPts val="375"/>
              </a:spcBef>
              <a:spcAft>
                <a:spcPts val="0"/>
              </a:spcAft>
              <a:buClr>
                <a:schemeClr val="dk1"/>
              </a:buClr>
              <a:buSzPts val="1400"/>
              <a:buNone/>
            </a:pPr>
            <a:endParaRPr/>
          </a:p>
          <a:p>
            <a:pPr marL="171450" lvl="0" indent="-171450" algn="l" rtl="0">
              <a:lnSpc>
                <a:spcPct val="90000"/>
              </a:lnSpc>
              <a:spcBef>
                <a:spcPts val="750"/>
              </a:spcBef>
              <a:spcAft>
                <a:spcPts val="0"/>
              </a:spcAft>
              <a:buClr>
                <a:schemeClr val="dk1"/>
              </a:buClr>
              <a:buSzPts val="1800"/>
              <a:buChar char="•"/>
            </a:pPr>
            <a:r>
              <a:rPr lang="en-US"/>
              <a:t>What is the purpose of an Analysis Concept? </a:t>
            </a:r>
            <a:endParaRPr/>
          </a:p>
          <a:p>
            <a:pPr marL="514350" lvl="1" indent="-171450" algn="l" rtl="0">
              <a:lnSpc>
                <a:spcPct val="90000"/>
              </a:lnSpc>
              <a:spcBef>
                <a:spcPts val="375"/>
              </a:spcBef>
              <a:spcAft>
                <a:spcPts val="0"/>
              </a:spcAft>
              <a:buClr>
                <a:schemeClr val="dk1"/>
              </a:buClr>
              <a:buSzPts val="1400"/>
              <a:buChar char="•"/>
            </a:pPr>
            <a:r>
              <a:rPr lang="en-US"/>
              <a:t>Supports configuration and automation of analysis</a:t>
            </a:r>
            <a:endParaRPr/>
          </a:p>
          <a:p>
            <a:pPr marL="514350" lvl="1" indent="-171450" algn="l" rtl="0">
              <a:lnSpc>
                <a:spcPct val="90000"/>
              </a:lnSpc>
              <a:spcBef>
                <a:spcPts val="375"/>
              </a:spcBef>
              <a:spcAft>
                <a:spcPts val="0"/>
              </a:spcAft>
              <a:buClr>
                <a:schemeClr val="dk1"/>
              </a:buClr>
              <a:buSzPts val="1400"/>
              <a:buChar char="•"/>
            </a:pPr>
            <a:r>
              <a:rPr lang="en-US"/>
              <a:t>Informs what needs to be collected to answer the clinical question</a:t>
            </a:r>
            <a:endParaRPr/>
          </a:p>
          <a:p>
            <a:pPr marL="514350" lvl="1" indent="-82550" algn="l" rtl="0">
              <a:lnSpc>
                <a:spcPct val="90000"/>
              </a:lnSpc>
              <a:spcBef>
                <a:spcPts val="375"/>
              </a:spcBef>
              <a:spcAft>
                <a:spcPts val="0"/>
              </a:spcAft>
              <a:buClr>
                <a:schemeClr val="dk1"/>
              </a:buClr>
              <a:buSzPts val="1400"/>
              <a:buNone/>
            </a:pPr>
            <a:endParaRPr/>
          </a:p>
          <a:p>
            <a:pPr marL="514350" lvl="1" indent="-82550" algn="l" rtl="0">
              <a:lnSpc>
                <a:spcPct val="90000"/>
              </a:lnSpc>
              <a:spcBef>
                <a:spcPts val="375"/>
              </a:spcBef>
              <a:spcAft>
                <a:spcPts val="0"/>
              </a:spcAft>
              <a:buClr>
                <a:schemeClr val="dk1"/>
              </a:buClr>
              <a:buSzPts val="1400"/>
              <a:buNone/>
            </a:pPr>
            <a:endParaRPr/>
          </a:p>
          <a:p>
            <a:pPr marL="514350" lvl="1" indent="-82550" algn="l" rtl="0">
              <a:lnSpc>
                <a:spcPct val="90000"/>
              </a:lnSpc>
              <a:spcBef>
                <a:spcPts val="375"/>
              </a:spcBef>
              <a:spcAft>
                <a:spcPts val="0"/>
              </a:spcAft>
              <a:buClr>
                <a:schemeClr val="dk1"/>
              </a:buClr>
              <a:buSzPts val="1400"/>
              <a:buNone/>
            </a:pPr>
            <a:endParaRPr/>
          </a:p>
          <a:p>
            <a:pPr marL="171450" lvl="0" indent="-57150" algn="l" rtl="0">
              <a:lnSpc>
                <a:spcPct val="90000"/>
              </a:lnSpc>
              <a:spcBef>
                <a:spcPts val="750"/>
              </a:spcBef>
              <a:spcAft>
                <a:spcPts val="0"/>
              </a:spcAft>
              <a:buClr>
                <a:schemeClr val="dk1"/>
              </a:buClr>
              <a:buSzPts val="1800"/>
              <a:buNone/>
            </a:pPr>
            <a:endParaRPr/>
          </a:p>
        </p:txBody>
      </p:sp>
      <p:grpSp>
        <p:nvGrpSpPr>
          <p:cNvPr id="244" name="Google Shape;244;p18"/>
          <p:cNvGrpSpPr/>
          <p:nvPr/>
        </p:nvGrpSpPr>
        <p:grpSpPr>
          <a:xfrm>
            <a:off x="800100" y="3011975"/>
            <a:ext cx="7579782" cy="1545122"/>
            <a:chOff x="837957" y="1952605"/>
            <a:chExt cx="7579782" cy="1545122"/>
          </a:xfrm>
        </p:grpSpPr>
        <p:sp>
          <p:nvSpPr>
            <p:cNvPr id="245" name="Google Shape;245;p18"/>
            <p:cNvSpPr txBox="1"/>
            <p:nvPr/>
          </p:nvSpPr>
          <p:spPr>
            <a:xfrm>
              <a:off x="1774660" y="2581488"/>
              <a:ext cx="6643079" cy="5078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a:solidFill>
                    <a:srgbClr val="134678"/>
                  </a:solidFill>
                  <a:latin typeface="Arial"/>
                  <a:ea typeface="Arial"/>
                  <a:cs typeface="Arial"/>
                  <a:sym typeface="Arial"/>
                </a:rPr>
                <a:t>Change in ADAS-Cog at Week 24 based on an ANCOVA model, which includes the </a:t>
              </a:r>
              <a:endParaRPr/>
            </a:p>
            <a:p>
              <a:pPr marL="0" marR="0" lvl="0" indent="0" algn="l" rtl="0">
                <a:spcBef>
                  <a:spcPts val="0"/>
                </a:spcBef>
                <a:spcAft>
                  <a:spcPts val="0"/>
                </a:spcAft>
                <a:buNone/>
              </a:pPr>
              <a:r>
                <a:rPr lang="en-US" sz="1350">
                  <a:solidFill>
                    <a:srgbClr val="134678"/>
                  </a:solidFill>
                  <a:latin typeface="Arial"/>
                  <a:ea typeface="Arial"/>
                  <a:cs typeface="Arial"/>
                  <a:sym typeface="Arial"/>
                </a:rPr>
                <a:t>baseline score, site, and treatment as continuous variable</a:t>
              </a:r>
              <a:endParaRPr/>
            </a:p>
          </p:txBody>
        </p:sp>
        <p:sp>
          <p:nvSpPr>
            <p:cNvPr id="246" name="Google Shape;246;p18"/>
            <p:cNvSpPr txBox="1"/>
            <p:nvPr/>
          </p:nvSpPr>
          <p:spPr>
            <a:xfrm>
              <a:off x="6980498" y="3114548"/>
              <a:ext cx="1021433" cy="300082"/>
            </a:xfrm>
            <a:prstGeom prst="rect">
              <a:avLst/>
            </a:prstGeom>
            <a:noFill/>
            <a:ln w="38100" cap="flat" cmpd="sng">
              <a:solidFill>
                <a:schemeClr val="accent4"/>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a:solidFill>
                    <a:srgbClr val="134678"/>
                  </a:solidFill>
                  <a:latin typeface="Arial"/>
                  <a:ea typeface="Arial"/>
                  <a:cs typeface="Arial"/>
                  <a:sym typeface="Arial"/>
                </a:rPr>
                <a:t>covariates </a:t>
              </a:r>
              <a:endParaRPr/>
            </a:p>
          </p:txBody>
        </p:sp>
        <p:sp>
          <p:nvSpPr>
            <p:cNvPr id="247" name="Google Shape;247;p18"/>
            <p:cNvSpPr txBox="1"/>
            <p:nvPr/>
          </p:nvSpPr>
          <p:spPr>
            <a:xfrm>
              <a:off x="1774659" y="2846086"/>
              <a:ext cx="4464236" cy="300082"/>
            </a:xfrm>
            <a:prstGeom prst="rect">
              <a:avLst/>
            </a:prstGeom>
            <a:noFill/>
            <a:ln w="38100" cap="flat" cmpd="sng">
              <a:solidFill>
                <a:schemeClr val="accent4"/>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350">
                <a:solidFill>
                  <a:srgbClr val="134678"/>
                </a:solidFill>
                <a:latin typeface="Arial"/>
                <a:ea typeface="Arial"/>
                <a:cs typeface="Arial"/>
                <a:sym typeface="Arial"/>
              </a:endParaRPr>
            </a:p>
          </p:txBody>
        </p:sp>
        <p:sp>
          <p:nvSpPr>
            <p:cNvPr id="248" name="Google Shape;248;p18"/>
            <p:cNvSpPr txBox="1"/>
            <p:nvPr/>
          </p:nvSpPr>
          <p:spPr>
            <a:xfrm>
              <a:off x="5247428" y="1952605"/>
              <a:ext cx="1569660" cy="300082"/>
            </a:xfrm>
            <a:prstGeom prst="rect">
              <a:avLst/>
            </a:prstGeom>
            <a:noFill/>
            <a:ln w="38100" cap="flat" cmpd="sng">
              <a:solidFill>
                <a:schemeClr val="accent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a:solidFill>
                    <a:srgbClr val="134678"/>
                  </a:solidFill>
                  <a:latin typeface="Arial"/>
                  <a:ea typeface="Arial"/>
                  <a:cs typeface="Arial"/>
                  <a:sym typeface="Arial"/>
                </a:rPr>
                <a:t>statistical method </a:t>
              </a:r>
              <a:endParaRPr/>
            </a:p>
          </p:txBody>
        </p:sp>
        <p:sp>
          <p:nvSpPr>
            <p:cNvPr id="249" name="Google Shape;249;p18"/>
            <p:cNvSpPr txBox="1"/>
            <p:nvPr/>
          </p:nvSpPr>
          <p:spPr>
            <a:xfrm>
              <a:off x="5432106" y="2540512"/>
              <a:ext cx="1264141" cy="300082"/>
            </a:xfrm>
            <a:prstGeom prst="rect">
              <a:avLst/>
            </a:prstGeom>
            <a:noFill/>
            <a:ln w="38100" cap="flat" cmpd="sng">
              <a:solidFill>
                <a:schemeClr val="accent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350">
                <a:solidFill>
                  <a:srgbClr val="134678"/>
                </a:solidFill>
                <a:latin typeface="Arial"/>
                <a:ea typeface="Arial"/>
                <a:cs typeface="Arial"/>
                <a:sym typeface="Arial"/>
              </a:endParaRPr>
            </a:p>
          </p:txBody>
        </p:sp>
        <p:sp>
          <p:nvSpPr>
            <p:cNvPr id="250" name="Google Shape;250;p18"/>
            <p:cNvSpPr txBox="1"/>
            <p:nvPr/>
          </p:nvSpPr>
          <p:spPr>
            <a:xfrm>
              <a:off x="837957" y="1952605"/>
              <a:ext cx="896399" cy="300082"/>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a:solidFill>
                    <a:srgbClr val="134678"/>
                  </a:solidFill>
                  <a:latin typeface="Arial"/>
                  <a:ea typeface="Arial"/>
                  <a:cs typeface="Arial"/>
                  <a:sym typeface="Arial"/>
                </a:rPr>
                <a:t>endpoint </a:t>
              </a:r>
              <a:endParaRPr/>
            </a:p>
          </p:txBody>
        </p:sp>
        <p:sp>
          <p:nvSpPr>
            <p:cNvPr id="251" name="Google Shape;251;p18"/>
            <p:cNvSpPr txBox="1"/>
            <p:nvPr/>
          </p:nvSpPr>
          <p:spPr>
            <a:xfrm>
              <a:off x="1774658" y="2537337"/>
              <a:ext cx="1778165" cy="300082"/>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350">
                <a:solidFill>
                  <a:srgbClr val="134678"/>
                </a:solidFill>
                <a:latin typeface="Arial"/>
                <a:ea typeface="Arial"/>
                <a:cs typeface="Arial"/>
                <a:sym typeface="Arial"/>
              </a:endParaRPr>
            </a:p>
          </p:txBody>
        </p:sp>
        <p:sp>
          <p:nvSpPr>
            <p:cNvPr id="252" name="Google Shape;252;p18"/>
            <p:cNvSpPr txBox="1"/>
            <p:nvPr/>
          </p:nvSpPr>
          <p:spPr>
            <a:xfrm>
              <a:off x="3672688" y="1952605"/>
              <a:ext cx="646331" cy="300082"/>
            </a:xfrm>
            <a:prstGeom prst="rect">
              <a:avLst/>
            </a:prstGeom>
            <a:noFill/>
            <a:ln w="38100" cap="flat" cmpd="sng">
              <a:solidFill>
                <a:schemeClr val="accent5"/>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a:solidFill>
                    <a:srgbClr val="134678"/>
                  </a:solidFill>
                  <a:latin typeface="Arial"/>
                  <a:ea typeface="Arial"/>
                  <a:cs typeface="Arial"/>
                  <a:sym typeface="Arial"/>
                </a:rPr>
                <a:t>timing</a:t>
              </a:r>
              <a:endParaRPr/>
            </a:p>
          </p:txBody>
        </p:sp>
        <p:sp>
          <p:nvSpPr>
            <p:cNvPr id="253" name="Google Shape;253;p18"/>
            <p:cNvSpPr txBox="1"/>
            <p:nvPr/>
          </p:nvSpPr>
          <p:spPr>
            <a:xfrm>
              <a:off x="3723583" y="2540512"/>
              <a:ext cx="730942" cy="300082"/>
            </a:xfrm>
            <a:prstGeom prst="rect">
              <a:avLst/>
            </a:prstGeom>
            <a:noFill/>
            <a:ln w="38100" cap="flat" cmpd="sng">
              <a:solidFill>
                <a:schemeClr val="accent5"/>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350">
                <a:solidFill>
                  <a:srgbClr val="134678"/>
                </a:solidFill>
                <a:latin typeface="Arial"/>
                <a:ea typeface="Arial"/>
                <a:cs typeface="Arial"/>
                <a:sym typeface="Arial"/>
              </a:endParaRPr>
            </a:p>
          </p:txBody>
        </p:sp>
        <p:sp>
          <p:nvSpPr>
            <p:cNvPr id="254" name="Google Shape;254;p18"/>
            <p:cNvSpPr txBox="1"/>
            <p:nvPr/>
          </p:nvSpPr>
          <p:spPr>
            <a:xfrm>
              <a:off x="2678375" y="1952605"/>
              <a:ext cx="425116" cy="300082"/>
            </a:xfrm>
            <a:prstGeom prst="rect">
              <a:avLst/>
            </a:prstGeom>
            <a:noFill/>
            <a:ln w="38100" cap="flat" cmpd="sng">
              <a:solidFill>
                <a:srgbClr val="00B05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a:solidFill>
                    <a:srgbClr val="134678"/>
                  </a:solidFill>
                  <a:latin typeface="Arial"/>
                  <a:ea typeface="Arial"/>
                  <a:cs typeface="Arial"/>
                  <a:sym typeface="Arial"/>
                </a:rPr>
                <a:t>BC</a:t>
              </a:r>
              <a:endParaRPr/>
            </a:p>
          </p:txBody>
        </p:sp>
        <p:sp>
          <p:nvSpPr>
            <p:cNvPr id="255" name="Google Shape;255;p18"/>
            <p:cNvSpPr txBox="1"/>
            <p:nvPr/>
          </p:nvSpPr>
          <p:spPr>
            <a:xfrm>
              <a:off x="2642319" y="2538775"/>
              <a:ext cx="910505" cy="300082"/>
            </a:xfrm>
            <a:prstGeom prst="rect">
              <a:avLst/>
            </a:prstGeom>
            <a:noFill/>
            <a:ln w="38100" cap="flat" cmpd="sng">
              <a:solidFill>
                <a:srgbClr val="00B05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350">
                <a:solidFill>
                  <a:srgbClr val="134678"/>
                </a:solidFill>
                <a:latin typeface="Arial"/>
                <a:ea typeface="Arial"/>
                <a:cs typeface="Arial"/>
                <a:sym typeface="Arial"/>
              </a:endParaRPr>
            </a:p>
          </p:txBody>
        </p:sp>
        <p:sp>
          <p:nvSpPr>
            <p:cNvPr id="256" name="Google Shape;256;p18"/>
            <p:cNvSpPr/>
            <p:nvPr/>
          </p:nvSpPr>
          <p:spPr>
            <a:xfrm rot="5400000">
              <a:off x="1263051" y="2388270"/>
              <a:ext cx="457808" cy="351810"/>
            </a:xfrm>
            <a:prstGeom prst="bentUpArrow">
              <a:avLst>
                <a:gd name="adj1" fmla="val 25000"/>
                <a:gd name="adj2" fmla="val 25000"/>
                <a:gd name="adj3" fmla="val 25000"/>
              </a:avLst>
            </a:prstGeom>
            <a:solidFill>
              <a:schemeClr val="accent6"/>
            </a:solidFill>
            <a:ln w="12700" cap="flat" cmpd="sng">
              <a:solidFill>
                <a:srgbClr val="081D3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Arial"/>
                <a:ea typeface="Arial"/>
                <a:cs typeface="Arial"/>
                <a:sym typeface="Arial"/>
              </a:endParaRPr>
            </a:p>
          </p:txBody>
        </p:sp>
        <p:sp>
          <p:nvSpPr>
            <p:cNvPr id="257" name="Google Shape;257;p18"/>
            <p:cNvSpPr/>
            <p:nvPr/>
          </p:nvSpPr>
          <p:spPr>
            <a:xfrm>
              <a:off x="2781483" y="2259074"/>
              <a:ext cx="199418" cy="228034"/>
            </a:xfrm>
            <a:prstGeom prst="downArrow">
              <a:avLst>
                <a:gd name="adj1" fmla="val 50000"/>
                <a:gd name="adj2" fmla="val 50000"/>
              </a:avLst>
            </a:prstGeom>
            <a:solidFill>
              <a:srgbClr val="00B050"/>
            </a:solidFill>
            <a:ln w="12700" cap="flat" cmpd="sng">
              <a:solidFill>
                <a:srgbClr val="081D3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Arial"/>
                <a:ea typeface="Arial"/>
                <a:cs typeface="Arial"/>
                <a:sym typeface="Arial"/>
              </a:endParaRPr>
            </a:p>
          </p:txBody>
        </p:sp>
        <p:sp>
          <p:nvSpPr>
            <p:cNvPr id="258" name="Google Shape;258;p18"/>
            <p:cNvSpPr/>
            <p:nvPr/>
          </p:nvSpPr>
          <p:spPr>
            <a:xfrm>
              <a:off x="3873061" y="2267260"/>
              <a:ext cx="199418" cy="212403"/>
            </a:xfrm>
            <a:prstGeom prst="downArrow">
              <a:avLst>
                <a:gd name="adj1" fmla="val 50000"/>
                <a:gd name="adj2" fmla="val 50000"/>
              </a:avLst>
            </a:prstGeom>
            <a:solidFill>
              <a:schemeClr val="accent5"/>
            </a:solidFill>
            <a:ln w="12700" cap="flat" cmpd="sng">
              <a:solidFill>
                <a:srgbClr val="081D3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Arial"/>
                <a:ea typeface="Arial"/>
                <a:cs typeface="Arial"/>
                <a:sym typeface="Arial"/>
              </a:endParaRPr>
            </a:p>
          </p:txBody>
        </p:sp>
        <p:sp>
          <p:nvSpPr>
            <p:cNvPr id="259" name="Google Shape;259;p18"/>
            <p:cNvSpPr/>
            <p:nvPr/>
          </p:nvSpPr>
          <p:spPr>
            <a:xfrm>
              <a:off x="5899237" y="2267260"/>
              <a:ext cx="199418" cy="232698"/>
            </a:xfrm>
            <a:prstGeom prst="downArrow">
              <a:avLst>
                <a:gd name="adj1" fmla="val 50000"/>
                <a:gd name="adj2" fmla="val 50000"/>
              </a:avLst>
            </a:prstGeom>
            <a:solidFill>
              <a:schemeClr val="accent3"/>
            </a:solidFill>
            <a:ln w="12700" cap="flat" cmpd="sng">
              <a:solidFill>
                <a:srgbClr val="081D3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Arial"/>
                <a:ea typeface="Arial"/>
                <a:cs typeface="Arial"/>
                <a:sym typeface="Arial"/>
              </a:endParaRPr>
            </a:p>
          </p:txBody>
        </p:sp>
        <p:sp>
          <p:nvSpPr>
            <p:cNvPr id="260" name="Google Shape;260;p18"/>
            <p:cNvSpPr/>
            <p:nvPr/>
          </p:nvSpPr>
          <p:spPr>
            <a:xfrm rot="6809031">
              <a:off x="6550622" y="2918327"/>
              <a:ext cx="199418" cy="431622"/>
            </a:xfrm>
            <a:prstGeom prst="downArrow">
              <a:avLst>
                <a:gd name="adj1" fmla="val 50000"/>
                <a:gd name="adj2" fmla="val 50000"/>
              </a:avLst>
            </a:prstGeom>
            <a:solidFill>
              <a:schemeClr val="accent4"/>
            </a:solidFill>
            <a:ln w="12700" cap="flat" cmpd="sng">
              <a:solidFill>
                <a:srgbClr val="081D3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Arial"/>
                <a:ea typeface="Arial"/>
                <a:cs typeface="Arial"/>
                <a:sym typeface="Arial"/>
              </a:endParaRPr>
            </a:p>
          </p:txBody>
        </p:sp>
        <p:sp>
          <p:nvSpPr>
            <p:cNvPr id="261" name="Google Shape;261;p18"/>
            <p:cNvSpPr txBox="1"/>
            <p:nvPr/>
          </p:nvSpPr>
          <p:spPr>
            <a:xfrm>
              <a:off x="3616809" y="3197645"/>
              <a:ext cx="944489" cy="3000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b="1">
                  <a:solidFill>
                    <a:srgbClr val="134678"/>
                  </a:solidFill>
                  <a:latin typeface="Arial"/>
                  <a:ea typeface="Arial"/>
                  <a:cs typeface="Arial"/>
                  <a:sym typeface="Arial"/>
                </a:rPr>
                <a:t>Example </a:t>
              </a:r>
              <a:endParaRPr/>
            </a:p>
          </p:txBody>
        </p:sp>
      </p:grpSp>
      <p:sp>
        <p:nvSpPr>
          <p:cNvPr id="2" name="Google Shape;314;p24">
            <a:extLst>
              <a:ext uri="{FF2B5EF4-FFF2-40B4-BE49-F238E27FC236}">
                <a16:creationId xmlns:a16="http://schemas.microsoft.com/office/drawing/2014/main" id="{33058B83-46ED-442F-5A00-CCD0EA1132F3}"/>
              </a:ext>
            </a:extLst>
          </p:cNvPr>
          <p:cNvSpPr txBox="1">
            <a:spLocks/>
          </p:cNvSpPr>
          <p:nvPr/>
        </p:nvSpPr>
        <p:spPr>
          <a:xfrm>
            <a:off x="2500132" y="4767263"/>
            <a:ext cx="4676172" cy="27384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lang="en-US"/>
            </a:defPPr>
            <a:lvl1pPr marL="0" marR="0" lvl="0" algn="ctr" defTabSz="914400" rtl="0" eaLnBrk="1" latinLnBrk="0" hangingPunct="1">
              <a:lnSpc>
                <a:spcPct val="100000"/>
              </a:lnSpc>
              <a:spcBef>
                <a:spcPts val="0"/>
              </a:spcBef>
              <a:spcAft>
                <a:spcPts val="0"/>
              </a:spcAft>
              <a:buClr>
                <a:srgbClr val="000000"/>
              </a:buClr>
              <a:buSzPts val="1400"/>
              <a:buFont typeface="Arial"/>
              <a:buNone/>
              <a:defRPr sz="800" b="1" i="0" u="none" strike="noStrike" kern="1200" cap="none">
                <a:solidFill>
                  <a:schemeClr val="dk1"/>
                </a:solidFill>
                <a:latin typeface="Arial"/>
                <a:ea typeface="Arial"/>
                <a:cs typeface="Arial"/>
                <a:sym typeface="Arial"/>
              </a:defRPr>
            </a:lvl1pPr>
            <a:lvl2pPr marL="457200" marR="0" lvl="1" algn="l" defTabSz="914400" rtl="0" eaLnBrk="1" latinLnBrk="0" hangingPunct="1">
              <a:lnSpc>
                <a:spcPct val="100000"/>
              </a:lnSpc>
              <a:spcBef>
                <a:spcPts val="0"/>
              </a:spcBef>
              <a:spcAft>
                <a:spcPts val="0"/>
              </a:spcAft>
              <a:buClr>
                <a:srgbClr val="000000"/>
              </a:buClr>
              <a:buSzPts val="1400"/>
              <a:buFont typeface="Arial"/>
              <a:buNone/>
              <a:defRPr sz="1800" b="0" i="0" u="none" strike="noStrike" kern="1200" cap="none">
                <a:solidFill>
                  <a:schemeClr val="dk1"/>
                </a:solidFill>
                <a:latin typeface="Arial"/>
                <a:ea typeface="Arial"/>
                <a:cs typeface="Arial"/>
                <a:sym typeface="Arial"/>
              </a:defRPr>
            </a:lvl2pPr>
            <a:lvl3pPr marL="914400" marR="0" lvl="2" algn="l" defTabSz="914400" rtl="0" eaLnBrk="1" latinLnBrk="0" hangingPunct="1">
              <a:lnSpc>
                <a:spcPct val="100000"/>
              </a:lnSpc>
              <a:spcBef>
                <a:spcPts val="0"/>
              </a:spcBef>
              <a:spcAft>
                <a:spcPts val="0"/>
              </a:spcAft>
              <a:buClr>
                <a:srgbClr val="000000"/>
              </a:buClr>
              <a:buSzPts val="1400"/>
              <a:buFont typeface="Arial"/>
              <a:buNone/>
              <a:defRPr sz="1800" b="0" i="0" u="none" strike="noStrike" kern="1200" cap="none">
                <a:solidFill>
                  <a:schemeClr val="dk1"/>
                </a:solidFill>
                <a:latin typeface="Arial"/>
                <a:ea typeface="Arial"/>
                <a:cs typeface="Arial"/>
                <a:sym typeface="Arial"/>
              </a:defRPr>
            </a:lvl3pPr>
            <a:lvl4pPr marL="1371600" marR="0" lvl="3" algn="l" defTabSz="914400" rtl="0" eaLnBrk="1" latinLnBrk="0" hangingPunct="1">
              <a:lnSpc>
                <a:spcPct val="100000"/>
              </a:lnSpc>
              <a:spcBef>
                <a:spcPts val="0"/>
              </a:spcBef>
              <a:spcAft>
                <a:spcPts val="0"/>
              </a:spcAft>
              <a:buClr>
                <a:srgbClr val="000000"/>
              </a:buClr>
              <a:buSzPts val="1400"/>
              <a:buFont typeface="Arial"/>
              <a:buNone/>
              <a:defRPr sz="1800" b="0" i="0" u="none" strike="noStrike" kern="1200" cap="none">
                <a:solidFill>
                  <a:schemeClr val="dk1"/>
                </a:solidFill>
                <a:latin typeface="Arial"/>
                <a:ea typeface="Arial"/>
                <a:cs typeface="Arial"/>
                <a:sym typeface="Arial"/>
              </a:defRPr>
            </a:lvl4pPr>
            <a:lvl5pPr marL="1828800" marR="0" lvl="4" algn="l" defTabSz="914400" rtl="0" eaLnBrk="1" latinLnBrk="0" hangingPunct="1">
              <a:lnSpc>
                <a:spcPct val="100000"/>
              </a:lnSpc>
              <a:spcBef>
                <a:spcPts val="0"/>
              </a:spcBef>
              <a:spcAft>
                <a:spcPts val="0"/>
              </a:spcAft>
              <a:buClr>
                <a:srgbClr val="000000"/>
              </a:buClr>
              <a:buSzPts val="1400"/>
              <a:buFont typeface="Arial"/>
              <a:buNone/>
              <a:defRPr sz="1800" b="0" i="0" u="none" strike="noStrike" kern="1200" cap="none">
                <a:solidFill>
                  <a:schemeClr val="dk1"/>
                </a:solidFill>
                <a:latin typeface="Arial"/>
                <a:ea typeface="Arial"/>
                <a:cs typeface="Arial"/>
                <a:sym typeface="Arial"/>
              </a:defRPr>
            </a:lvl5pPr>
            <a:lvl6pPr marL="2286000" marR="0" lvl="5" algn="l" defTabSz="914400" rtl="0" eaLnBrk="1" latinLnBrk="0" hangingPunct="1">
              <a:lnSpc>
                <a:spcPct val="100000"/>
              </a:lnSpc>
              <a:spcBef>
                <a:spcPts val="0"/>
              </a:spcBef>
              <a:spcAft>
                <a:spcPts val="0"/>
              </a:spcAft>
              <a:buClr>
                <a:srgbClr val="000000"/>
              </a:buClr>
              <a:buSzPts val="1400"/>
              <a:buFont typeface="Arial"/>
              <a:buNone/>
              <a:defRPr sz="1800" b="0" i="0" u="none" strike="noStrike" kern="1200" cap="none">
                <a:solidFill>
                  <a:schemeClr val="dk1"/>
                </a:solidFill>
                <a:latin typeface="Arial"/>
                <a:ea typeface="Arial"/>
                <a:cs typeface="Arial"/>
                <a:sym typeface="Arial"/>
              </a:defRPr>
            </a:lvl6pPr>
            <a:lvl7pPr marL="2743200" marR="0" lvl="6" algn="l" defTabSz="914400" rtl="0" eaLnBrk="1" latinLnBrk="0" hangingPunct="1">
              <a:lnSpc>
                <a:spcPct val="100000"/>
              </a:lnSpc>
              <a:spcBef>
                <a:spcPts val="0"/>
              </a:spcBef>
              <a:spcAft>
                <a:spcPts val="0"/>
              </a:spcAft>
              <a:buClr>
                <a:srgbClr val="000000"/>
              </a:buClr>
              <a:buSzPts val="1400"/>
              <a:buFont typeface="Arial"/>
              <a:buNone/>
              <a:defRPr sz="1800" b="0" i="0" u="none" strike="noStrike" kern="1200" cap="none">
                <a:solidFill>
                  <a:schemeClr val="dk1"/>
                </a:solidFill>
                <a:latin typeface="Arial"/>
                <a:ea typeface="Arial"/>
                <a:cs typeface="Arial"/>
                <a:sym typeface="Arial"/>
              </a:defRPr>
            </a:lvl7pPr>
            <a:lvl8pPr marL="3200400" marR="0" lvl="7" algn="l" defTabSz="914400" rtl="0" eaLnBrk="1" latinLnBrk="0" hangingPunct="1">
              <a:lnSpc>
                <a:spcPct val="100000"/>
              </a:lnSpc>
              <a:spcBef>
                <a:spcPts val="0"/>
              </a:spcBef>
              <a:spcAft>
                <a:spcPts val="0"/>
              </a:spcAft>
              <a:buClr>
                <a:srgbClr val="000000"/>
              </a:buClr>
              <a:buSzPts val="1400"/>
              <a:buFont typeface="Arial"/>
              <a:buNone/>
              <a:defRPr sz="1800" b="0" i="0" u="none" strike="noStrike" kern="1200" cap="none">
                <a:solidFill>
                  <a:schemeClr val="dk1"/>
                </a:solidFill>
                <a:latin typeface="Arial"/>
                <a:ea typeface="Arial"/>
                <a:cs typeface="Arial"/>
                <a:sym typeface="Arial"/>
              </a:defRPr>
            </a:lvl8pPr>
            <a:lvl9pPr marL="3657600" marR="0" lvl="8" algn="l" defTabSz="914400" rtl="0" eaLnBrk="1" latinLnBrk="0" hangingPunct="1">
              <a:lnSpc>
                <a:spcPct val="100000"/>
              </a:lnSpc>
              <a:spcBef>
                <a:spcPts val="0"/>
              </a:spcBef>
              <a:spcAft>
                <a:spcPts val="0"/>
              </a:spcAft>
              <a:buClr>
                <a:srgbClr val="000000"/>
              </a:buClr>
              <a:buSzPts val="1400"/>
              <a:buFont typeface="Arial"/>
              <a:buNone/>
              <a:defRPr sz="1800" b="0" i="0" u="none" strike="noStrike" kern="1200" cap="none">
                <a:solidFill>
                  <a:schemeClr val="dk1"/>
                </a:solidFill>
                <a:latin typeface="Arial"/>
                <a:ea typeface="Arial"/>
                <a:cs typeface="Arial"/>
                <a:sym typeface="Arial"/>
              </a:defRPr>
            </a:lvl9pPr>
          </a:lstStyle>
          <a:p>
            <a:r>
              <a:rPr lang="en-US"/>
              <a:t>#ClearDataClearImpact</a:t>
            </a:r>
            <a:endParaRPr lang="en-US" dirty="0"/>
          </a:p>
        </p:txBody>
      </p:sp>
      <p:sp>
        <p:nvSpPr>
          <p:cNvPr id="23" name="Google Shape;155;g381f0ee8e2a_1_0">
            <a:extLst>
              <a:ext uri="{FF2B5EF4-FFF2-40B4-BE49-F238E27FC236}">
                <a16:creationId xmlns:a16="http://schemas.microsoft.com/office/drawing/2014/main" id="{037B69FF-53B7-4014-8F82-D6FB6F7040E8}"/>
              </a:ext>
            </a:extLst>
          </p:cNvPr>
          <p:cNvSpPr txBox="1">
            <a:spLocks noGrp="1"/>
          </p:cNvSpPr>
          <p:nvPr>
            <p:ph type="sldNum" idx="12"/>
          </p:nvPr>
        </p:nvSpPr>
        <p:spPr>
          <a:xfrm>
            <a:off x="8380520" y="4770626"/>
            <a:ext cx="306300" cy="2739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D9AE8-0E1B-2740-A95B-81DDAC2FCFA7}"/>
              </a:ext>
            </a:extLst>
          </p:cNvPr>
          <p:cNvSpPr>
            <a:spLocks noGrp="1"/>
          </p:cNvSpPr>
          <p:nvPr>
            <p:ph type="title"/>
          </p:nvPr>
        </p:nvSpPr>
        <p:spPr>
          <a:xfrm>
            <a:off x="3679704" y="305378"/>
            <a:ext cx="4981073" cy="330790"/>
          </a:xfrm>
        </p:spPr>
        <p:txBody>
          <a:bodyPr/>
          <a:lstStyle/>
          <a:p>
            <a:r>
              <a:rPr lang="en-US" dirty="0"/>
              <a:t>Meet the Speakers</a:t>
            </a:r>
          </a:p>
        </p:txBody>
      </p:sp>
      <p:sp>
        <p:nvSpPr>
          <p:cNvPr id="3" name="Content Placeholder 2">
            <a:extLst>
              <a:ext uri="{FF2B5EF4-FFF2-40B4-BE49-F238E27FC236}">
                <a16:creationId xmlns:a16="http://schemas.microsoft.com/office/drawing/2014/main" id="{8A19AC96-36D4-5E48-A3EC-AAD817F3E04E}"/>
              </a:ext>
            </a:extLst>
          </p:cNvPr>
          <p:cNvSpPr>
            <a:spLocks noGrp="1"/>
          </p:cNvSpPr>
          <p:nvPr>
            <p:ph idx="1"/>
          </p:nvPr>
        </p:nvSpPr>
        <p:spPr>
          <a:xfrm>
            <a:off x="3679704" y="758157"/>
            <a:ext cx="4981073" cy="330790"/>
          </a:xfrm>
        </p:spPr>
        <p:txBody>
          <a:bodyPr/>
          <a:lstStyle/>
          <a:p>
            <a:r>
              <a:rPr lang="en-US" dirty="0"/>
              <a:t>Karl Wallendszus</a:t>
            </a:r>
          </a:p>
          <a:p>
            <a:endParaRPr lang="en-US" dirty="0"/>
          </a:p>
        </p:txBody>
      </p:sp>
      <p:sp>
        <p:nvSpPr>
          <p:cNvPr id="6" name="Content Placeholder 2">
            <a:extLst>
              <a:ext uri="{FF2B5EF4-FFF2-40B4-BE49-F238E27FC236}">
                <a16:creationId xmlns:a16="http://schemas.microsoft.com/office/drawing/2014/main" id="{8297C69A-1B67-4032-9B40-A53B5FA4F302}"/>
              </a:ext>
            </a:extLst>
          </p:cNvPr>
          <p:cNvSpPr txBox="1">
            <a:spLocks/>
          </p:cNvSpPr>
          <p:nvPr/>
        </p:nvSpPr>
        <p:spPr>
          <a:xfrm>
            <a:off x="3679703" y="1143948"/>
            <a:ext cx="4981073" cy="570640"/>
          </a:xfrm>
          <a:prstGeom prst="rect">
            <a:avLst/>
          </a:prstGeom>
        </p:spPr>
        <p:txBody>
          <a:bodyPr vert="horz" lIns="0" tIns="0" rIns="0" bIns="0" rtlCol="0">
            <a:normAutofit/>
          </a:bodyPr>
          <a:lstStyle>
            <a:lvl1pPr marL="0" indent="0" algn="l" defTabSz="685800" rtl="0" eaLnBrk="1" latinLnBrk="0" hangingPunct="1">
              <a:lnSpc>
                <a:spcPct val="90000"/>
              </a:lnSpc>
              <a:spcBef>
                <a:spcPts val="750"/>
              </a:spcBef>
              <a:buFont typeface="+mj-lt"/>
              <a:buNone/>
              <a:tabLst/>
              <a:defRPr sz="1800" kern="1200">
                <a:solidFill>
                  <a:schemeClr val="bg1"/>
                </a:solidFill>
                <a:latin typeface="+mn-lt"/>
                <a:ea typeface="+mn-ea"/>
                <a:cs typeface="+mn-cs"/>
              </a:defRPr>
            </a:lvl1pPr>
            <a:lvl2pPr marL="4763" indent="0" algn="l" defTabSz="685800" rtl="0" eaLnBrk="1" latinLnBrk="0" hangingPunct="1">
              <a:lnSpc>
                <a:spcPct val="90000"/>
              </a:lnSpc>
              <a:spcBef>
                <a:spcPts val="375"/>
              </a:spcBef>
              <a:buFont typeface="+mj-lt"/>
              <a:buNone/>
              <a:tabLst/>
              <a:defRPr sz="1400" kern="1200">
                <a:solidFill>
                  <a:schemeClr val="bg1"/>
                </a:solidFill>
                <a:latin typeface="+mn-lt"/>
                <a:ea typeface="+mn-ea"/>
                <a:cs typeface="+mn-cs"/>
              </a:defRPr>
            </a:lvl2pPr>
            <a:lvl3pPr marL="4763" indent="0" algn="l" defTabSz="685800" rtl="0" eaLnBrk="1" latinLnBrk="0" hangingPunct="1">
              <a:lnSpc>
                <a:spcPct val="90000"/>
              </a:lnSpc>
              <a:spcBef>
                <a:spcPts val="375"/>
              </a:spcBef>
              <a:buFont typeface="+mj-lt"/>
              <a:buNone/>
              <a:tabLst/>
              <a:defRPr sz="1200" kern="1200">
                <a:solidFill>
                  <a:schemeClr val="bg1"/>
                </a:solidFill>
                <a:latin typeface="+mn-lt"/>
                <a:ea typeface="+mn-ea"/>
                <a:cs typeface="+mn-cs"/>
              </a:defRPr>
            </a:lvl3pPr>
            <a:lvl4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4pPr>
            <a:lvl5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dirty="0">
                <a:solidFill>
                  <a:schemeClr val="accent4"/>
                </a:solidFill>
              </a:rPr>
              <a:t>Title:</a:t>
            </a:r>
            <a:r>
              <a:rPr lang="en-US" sz="1400" dirty="0"/>
              <a:t> Analysis Programming Team Lead</a:t>
            </a:r>
          </a:p>
          <a:p>
            <a:r>
              <a:rPr lang="en-US" sz="1400" dirty="0">
                <a:solidFill>
                  <a:schemeClr val="accent4"/>
                </a:solidFill>
              </a:rPr>
              <a:t>Organization:</a:t>
            </a:r>
            <a:r>
              <a:rPr lang="en-US" sz="1400" dirty="0"/>
              <a:t> Oxford Population Heath, University of Oxford</a:t>
            </a:r>
          </a:p>
          <a:p>
            <a:endParaRPr lang="en-US" sz="1400" dirty="0"/>
          </a:p>
        </p:txBody>
      </p:sp>
      <p:sp>
        <p:nvSpPr>
          <p:cNvPr id="7" name="Content Placeholder 2">
            <a:extLst>
              <a:ext uri="{FF2B5EF4-FFF2-40B4-BE49-F238E27FC236}">
                <a16:creationId xmlns:a16="http://schemas.microsoft.com/office/drawing/2014/main" id="{02670CBF-6B62-4AA9-982E-63BC383FE355}"/>
              </a:ext>
            </a:extLst>
          </p:cNvPr>
          <p:cNvSpPr txBox="1">
            <a:spLocks/>
          </p:cNvSpPr>
          <p:nvPr/>
        </p:nvSpPr>
        <p:spPr>
          <a:xfrm>
            <a:off x="3685466" y="1784485"/>
            <a:ext cx="4981073" cy="931214"/>
          </a:xfrm>
          <a:prstGeom prst="rect">
            <a:avLst/>
          </a:prstGeom>
        </p:spPr>
        <p:txBody>
          <a:bodyPr vert="horz" lIns="0" tIns="0" rIns="0" bIns="0" rtlCol="0">
            <a:normAutofit/>
          </a:bodyPr>
          <a:lstStyle>
            <a:lvl1pPr marL="0" indent="0" algn="l" defTabSz="685800" rtl="0" eaLnBrk="1" latinLnBrk="0" hangingPunct="1">
              <a:lnSpc>
                <a:spcPct val="90000"/>
              </a:lnSpc>
              <a:spcBef>
                <a:spcPts val="750"/>
              </a:spcBef>
              <a:buFont typeface="+mj-lt"/>
              <a:buNone/>
              <a:tabLst/>
              <a:defRPr sz="1800" kern="1200">
                <a:solidFill>
                  <a:schemeClr val="bg1"/>
                </a:solidFill>
                <a:latin typeface="+mn-lt"/>
                <a:ea typeface="+mn-ea"/>
                <a:cs typeface="+mn-cs"/>
              </a:defRPr>
            </a:lvl1pPr>
            <a:lvl2pPr marL="4763" indent="0" algn="l" defTabSz="685800" rtl="0" eaLnBrk="1" latinLnBrk="0" hangingPunct="1">
              <a:lnSpc>
                <a:spcPct val="90000"/>
              </a:lnSpc>
              <a:spcBef>
                <a:spcPts val="375"/>
              </a:spcBef>
              <a:buFont typeface="+mj-lt"/>
              <a:buNone/>
              <a:tabLst/>
              <a:defRPr sz="1400" kern="1200">
                <a:solidFill>
                  <a:schemeClr val="bg1"/>
                </a:solidFill>
                <a:latin typeface="+mn-lt"/>
                <a:ea typeface="+mn-ea"/>
                <a:cs typeface="+mn-cs"/>
              </a:defRPr>
            </a:lvl2pPr>
            <a:lvl3pPr marL="4763" indent="0" algn="l" defTabSz="685800" rtl="0" eaLnBrk="1" latinLnBrk="0" hangingPunct="1">
              <a:lnSpc>
                <a:spcPct val="90000"/>
              </a:lnSpc>
              <a:spcBef>
                <a:spcPts val="375"/>
              </a:spcBef>
              <a:buFont typeface="+mj-lt"/>
              <a:buNone/>
              <a:tabLst/>
              <a:defRPr sz="1200" kern="1200">
                <a:solidFill>
                  <a:schemeClr val="bg1"/>
                </a:solidFill>
                <a:latin typeface="+mn-lt"/>
                <a:ea typeface="+mn-ea"/>
                <a:cs typeface="+mn-cs"/>
              </a:defRPr>
            </a:lvl3pPr>
            <a:lvl4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4pPr>
            <a:lvl5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sz="1200" dirty="0"/>
              <a:t>Karl Wallendszus is a statistical programmer in Oxford Population Health, a department of the University of Oxford, with over 30 years experience in large clinical trials. Karl was a volunteer in the CDISC team which developed the Analysis Results Standard (ARS), and is now in the Analysis Concepts team.</a:t>
            </a:r>
            <a:r>
              <a:rPr lang="en-US" sz="1200" dirty="0"/>
              <a:t> </a:t>
            </a:r>
          </a:p>
          <a:p>
            <a:endParaRPr lang="en-US" sz="1200" dirty="0"/>
          </a:p>
        </p:txBody>
      </p:sp>
      <p:pic>
        <p:nvPicPr>
          <p:cNvPr id="11" name="Picture 10">
            <a:extLst>
              <a:ext uri="{FF2B5EF4-FFF2-40B4-BE49-F238E27FC236}">
                <a16:creationId xmlns:a16="http://schemas.microsoft.com/office/drawing/2014/main" id="{547FE7B6-837D-4D70-929E-D90983C5D8D6}"/>
              </a:ext>
            </a:extLst>
          </p:cNvPr>
          <p:cNvPicPr>
            <a:picLocks noChangeAspect="1"/>
          </p:cNvPicPr>
          <p:nvPr/>
        </p:nvPicPr>
        <p:blipFill>
          <a:blip r:embed="rId3"/>
          <a:srcRect/>
          <a:stretch/>
        </p:blipFill>
        <p:spPr>
          <a:xfrm>
            <a:off x="926549" y="336866"/>
            <a:ext cx="2251660" cy="2251660"/>
          </a:xfrm>
          <a:prstGeom prst="rect">
            <a:avLst/>
          </a:prstGeom>
        </p:spPr>
      </p:pic>
      <p:pic>
        <p:nvPicPr>
          <p:cNvPr id="8" name="Picture 7">
            <a:extLst>
              <a:ext uri="{FF2B5EF4-FFF2-40B4-BE49-F238E27FC236}">
                <a16:creationId xmlns:a16="http://schemas.microsoft.com/office/drawing/2014/main" id="{A7FBBA6B-80F5-4181-806B-C386AF22B6B5}"/>
              </a:ext>
            </a:extLst>
          </p:cNvPr>
          <p:cNvPicPr>
            <a:picLocks noChangeAspect="1"/>
          </p:cNvPicPr>
          <p:nvPr/>
        </p:nvPicPr>
        <p:blipFill>
          <a:blip r:embed="rId4"/>
          <a:stretch>
            <a:fillRect/>
          </a:stretch>
        </p:blipFill>
        <p:spPr>
          <a:xfrm>
            <a:off x="926549" y="2715699"/>
            <a:ext cx="2251660" cy="2251660"/>
          </a:xfrm>
          <a:prstGeom prst="rect">
            <a:avLst/>
          </a:prstGeom>
        </p:spPr>
      </p:pic>
      <p:sp>
        <p:nvSpPr>
          <p:cNvPr id="10" name="Content Placeholder 2">
            <a:extLst>
              <a:ext uri="{FF2B5EF4-FFF2-40B4-BE49-F238E27FC236}">
                <a16:creationId xmlns:a16="http://schemas.microsoft.com/office/drawing/2014/main" id="{A29AD0F7-AA33-467A-8AAE-AECF308A7010}"/>
              </a:ext>
            </a:extLst>
          </p:cNvPr>
          <p:cNvSpPr txBox="1">
            <a:spLocks/>
          </p:cNvSpPr>
          <p:nvPr/>
        </p:nvSpPr>
        <p:spPr>
          <a:xfrm>
            <a:off x="3673941" y="2973224"/>
            <a:ext cx="4981073" cy="330790"/>
          </a:xfrm>
          <a:prstGeom prst="rect">
            <a:avLst/>
          </a:prstGeom>
        </p:spPr>
        <p:txBody>
          <a:bodyPr vert="horz" lIns="0" tIns="0" rIns="0" bIns="0" rtlCol="0">
            <a:normAutofit/>
          </a:bodyPr>
          <a:lstStyle>
            <a:lvl1pPr marL="0" indent="0" algn="l" defTabSz="685800" rtl="0" eaLnBrk="1" latinLnBrk="0" hangingPunct="1">
              <a:lnSpc>
                <a:spcPct val="90000"/>
              </a:lnSpc>
              <a:spcBef>
                <a:spcPts val="750"/>
              </a:spcBef>
              <a:buFont typeface="+mj-lt"/>
              <a:buNone/>
              <a:tabLst/>
              <a:defRPr sz="1800" kern="1200">
                <a:solidFill>
                  <a:schemeClr val="bg1"/>
                </a:solidFill>
                <a:latin typeface="+mn-lt"/>
                <a:ea typeface="+mn-ea"/>
                <a:cs typeface="+mn-cs"/>
              </a:defRPr>
            </a:lvl1pPr>
            <a:lvl2pPr marL="4763" indent="0" algn="l" defTabSz="685800" rtl="0" eaLnBrk="1" latinLnBrk="0" hangingPunct="1">
              <a:lnSpc>
                <a:spcPct val="90000"/>
              </a:lnSpc>
              <a:spcBef>
                <a:spcPts val="375"/>
              </a:spcBef>
              <a:buFont typeface="+mj-lt"/>
              <a:buNone/>
              <a:tabLst/>
              <a:defRPr sz="1400" kern="1200">
                <a:solidFill>
                  <a:schemeClr val="bg1"/>
                </a:solidFill>
                <a:latin typeface="+mn-lt"/>
                <a:ea typeface="+mn-ea"/>
                <a:cs typeface="+mn-cs"/>
              </a:defRPr>
            </a:lvl2pPr>
            <a:lvl3pPr marL="4763" indent="0" algn="l" defTabSz="685800" rtl="0" eaLnBrk="1" latinLnBrk="0" hangingPunct="1">
              <a:lnSpc>
                <a:spcPct val="90000"/>
              </a:lnSpc>
              <a:spcBef>
                <a:spcPts val="375"/>
              </a:spcBef>
              <a:buFont typeface="+mj-lt"/>
              <a:buNone/>
              <a:tabLst/>
              <a:defRPr sz="1200" kern="1200">
                <a:solidFill>
                  <a:schemeClr val="bg1"/>
                </a:solidFill>
                <a:latin typeface="+mn-lt"/>
                <a:ea typeface="+mn-ea"/>
                <a:cs typeface="+mn-cs"/>
              </a:defRPr>
            </a:lvl3pPr>
            <a:lvl4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4pPr>
            <a:lvl5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Edwin van Stein</a:t>
            </a:r>
          </a:p>
          <a:p>
            <a:endParaRPr lang="en-US" dirty="0"/>
          </a:p>
        </p:txBody>
      </p:sp>
      <p:sp>
        <p:nvSpPr>
          <p:cNvPr id="12" name="Content Placeholder 2">
            <a:extLst>
              <a:ext uri="{FF2B5EF4-FFF2-40B4-BE49-F238E27FC236}">
                <a16:creationId xmlns:a16="http://schemas.microsoft.com/office/drawing/2014/main" id="{1E3E79A9-D8CF-46A6-9749-D16E0E8CFCD6}"/>
              </a:ext>
            </a:extLst>
          </p:cNvPr>
          <p:cNvSpPr txBox="1">
            <a:spLocks/>
          </p:cNvSpPr>
          <p:nvPr/>
        </p:nvSpPr>
        <p:spPr>
          <a:xfrm>
            <a:off x="3673940" y="3359015"/>
            <a:ext cx="4981073" cy="570640"/>
          </a:xfrm>
          <a:prstGeom prst="rect">
            <a:avLst/>
          </a:prstGeom>
        </p:spPr>
        <p:txBody>
          <a:bodyPr vert="horz" lIns="0" tIns="0" rIns="0" bIns="0" rtlCol="0">
            <a:normAutofit/>
          </a:bodyPr>
          <a:lstStyle>
            <a:lvl1pPr marL="0" indent="0" algn="l" defTabSz="685800" rtl="0" eaLnBrk="1" latinLnBrk="0" hangingPunct="1">
              <a:lnSpc>
                <a:spcPct val="90000"/>
              </a:lnSpc>
              <a:spcBef>
                <a:spcPts val="750"/>
              </a:spcBef>
              <a:buFont typeface="+mj-lt"/>
              <a:buNone/>
              <a:tabLst/>
              <a:defRPr sz="1800" kern="1200">
                <a:solidFill>
                  <a:schemeClr val="bg1"/>
                </a:solidFill>
                <a:latin typeface="+mn-lt"/>
                <a:ea typeface="+mn-ea"/>
                <a:cs typeface="+mn-cs"/>
              </a:defRPr>
            </a:lvl1pPr>
            <a:lvl2pPr marL="4763" indent="0" algn="l" defTabSz="685800" rtl="0" eaLnBrk="1" latinLnBrk="0" hangingPunct="1">
              <a:lnSpc>
                <a:spcPct val="90000"/>
              </a:lnSpc>
              <a:spcBef>
                <a:spcPts val="375"/>
              </a:spcBef>
              <a:buFont typeface="+mj-lt"/>
              <a:buNone/>
              <a:tabLst/>
              <a:defRPr sz="1400" kern="1200">
                <a:solidFill>
                  <a:schemeClr val="bg1"/>
                </a:solidFill>
                <a:latin typeface="+mn-lt"/>
                <a:ea typeface="+mn-ea"/>
                <a:cs typeface="+mn-cs"/>
              </a:defRPr>
            </a:lvl2pPr>
            <a:lvl3pPr marL="4763" indent="0" algn="l" defTabSz="685800" rtl="0" eaLnBrk="1" latinLnBrk="0" hangingPunct="1">
              <a:lnSpc>
                <a:spcPct val="90000"/>
              </a:lnSpc>
              <a:spcBef>
                <a:spcPts val="375"/>
              </a:spcBef>
              <a:buFont typeface="+mj-lt"/>
              <a:buNone/>
              <a:tabLst/>
              <a:defRPr sz="1200" kern="1200">
                <a:solidFill>
                  <a:schemeClr val="bg1"/>
                </a:solidFill>
                <a:latin typeface="+mn-lt"/>
                <a:ea typeface="+mn-ea"/>
                <a:cs typeface="+mn-cs"/>
              </a:defRPr>
            </a:lvl3pPr>
            <a:lvl4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4pPr>
            <a:lvl5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dirty="0">
                <a:solidFill>
                  <a:schemeClr val="accent4"/>
                </a:solidFill>
              </a:rPr>
              <a:t>Title:</a:t>
            </a:r>
            <a:r>
              <a:rPr lang="en-US" sz="1400" dirty="0"/>
              <a:t> Consultant</a:t>
            </a:r>
          </a:p>
          <a:p>
            <a:r>
              <a:rPr lang="en-US" sz="1400" dirty="0">
                <a:solidFill>
                  <a:schemeClr val="accent4"/>
                </a:solidFill>
              </a:rPr>
              <a:t>Organization:</a:t>
            </a:r>
            <a:r>
              <a:rPr lang="en-US" sz="1400" dirty="0"/>
              <a:t> CDISC</a:t>
            </a:r>
          </a:p>
          <a:p>
            <a:endParaRPr lang="en-US" sz="1400" dirty="0"/>
          </a:p>
        </p:txBody>
      </p:sp>
      <p:sp>
        <p:nvSpPr>
          <p:cNvPr id="13" name="Content Placeholder 2">
            <a:extLst>
              <a:ext uri="{FF2B5EF4-FFF2-40B4-BE49-F238E27FC236}">
                <a16:creationId xmlns:a16="http://schemas.microsoft.com/office/drawing/2014/main" id="{8AE7BD2C-8F26-4ED8-B198-6E2F12D0F105}"/>
              </a:ext>
            </a:extLst>
          </p:cNvPr>
          <p:cNvSpPr txBox="1">
            <a:spLocks/>
          </p:cNvSpPr>
          <p:nvPr/>
        </p:nvSpPr>
        <p:spPr>
          <a:xfrm>
            <a:off x="3679703" y="3999552"/>
            <a:ext cx="4981073" cy="931214"/>
          </a:xfrm>
          <a:prstGeom prst="rect">
            <a:avLst/>
          </a:prstGeom>
        </p:spPr>
        <p:txBody>
          <a:bodyPr vert="horz" lIns="0" tIns="0" rIns="0" bIns="0" rtlCol="0">
            <a:normAutofit/>
          </a:bodyPr>
          <a:lstStyle>
            <a:lvl1pPr marL="0" indent="0" algn="l" defTabSz="685800" rtl="0" eaLnBrk="1" latinLnBrk="0" hangingPunct="1">
              <a:lnSpc>
                <a:spcPct val="90000"/>
              </a:lnSpc>
              <a:spcBef>
                <a:spcPts val="750"/>
              </a:spcBef>
              <a:buFont typeface="+mj-lt"/>
              <a:buNone/>
              <a:tabLst/>
              <a:defRPr sz="1800" kern="1200">
                <a:solidFill>
                  <a:schemeClr val="bg1"/>
                </a:solidFill>
                <a:latin typeface="+mn-lt"/>
                <a:ea typeface="+mn-ea"/>
                <a:cs typeface="+mn-cs"/>
              </a:defRPr>
            </a:lvl1pPr>
            <a:lvl2pPr marL="4763" indent="0" algn="l" defTabSz="685800" rtl="0" eaLnBrk="1" latinLnBrk="0" hangingPunct="1">
              <a:lnSpc>
                <a:spcPct val="90000"/>
              </a:lnSpc>
              <a:spcBef>
                <a:spcPts val="375"/>
              </a:spcBef>
              <a:buFont typeface="+mj-lt"/>
              <a:buNone/>
              <a:tabLst/>
              <a:defRPr sz="1400" kern="1200">
                <a:solidFill>
                  <a:schemeClr val="bg1"/>
                </a:solidFill>
                <a:latin typeface="+mn-lt"/>
                <a:ea typeface="+mn-ea"/>
                <a:cs typeface="+mn-cs"/>
              </a:defRPr>
            </a:lvl2pPr>
            <a:lvl3pPr marL="4763" indent="0" algn="l" defTabSz="685800" rtl="0" eaLnBrk="1" latinLnBrk="0" hangingPunct="1">
              <a:lnSpc>
                <a:spcPct val="90000"/>
              </a:lnSpc>
              <a:spcBef>
                <a:spcPts val="375"/>
              </a:spcBef>
              <a:buFont typeface="+mj-lt"/>
              <a:buNone/>
              <a:tabLst/>
              <a:defRPr sz="1200" kern="1200">
                <a:solidFill>
                  <a:schemeClr val="bg1"/>
                </a:solidFill>
                <a:latin typeface="+mn-lt"/>
                <a:ea typeface="+mn-ea"/>
                <a:cs typeface="+mn-cs"/>
              </a:defRPr>
            </a:lvl3pPr>
            <a:lvl4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4pPr>
            <a:lvl5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200" dirty="0"/>
              <a:t>Edwin has over 20 years experience in programming and standards in pharma, biotech, CRO and academia. He is an active PHUSE member, contributing as presenter, stream chair, conference chair, working group lead and planning committee member. He is currently self-employed (Raccoon Consulting), working mostly for CDISC.</a:t>
            </a:r>
          </a:p>
        </p:txBody>
      </p:sp>
      <p:pic>
        <p:nvPicPr>
          <p:cNvPr id="14" name="Picture 13" descr="A person smiling for a picture&#10;&#10;AI-generated content may be incorrect.">
            <a:extLst>
              <a:ext uri="{FF2B5EF4-FFF2-40B4-BE49-F238E27FC236}">
                <a16:creationId xmlns:a16="http://schemas.microsoft.com/office/drawing/2014/main" id="{9C4210FC-730F-A050-44F1-61B05FF34198}"/>
              </a:ext>
            </a:extLst>
          </p:cNvPr>
          <p:cNvPicPr>
            <a:picLocks noChangeAspect="1"/>
          </p:cNvPicPr>
          <p:nvPr/>
        </p:nvPicPr>
        <p:blipFill>
          <a:blip r:embed="rId5"/>
          <a:stretch>
            <a:fillRect/>
          </a:stretch>
        </p:blipFill>
        <p:spPr>
          <a:xfrm>
            <a:off x="926549" y="2715699"/>
            <a:ext cx="2251660" cy="2251660"/>
          </a:xfrm>
          <a:prstGeom prst="rect">
            <a:avLst/>
          </a:prstGeom>
        </p:spPr>
      </p:pic>
      <p:sp>
        <p:nvSpPr>
          <p:cNvPr id="15" name="Google Shape;155;g381f0ee8e2a_1_0">
            <a:extLst>
              <a:ext uri="{FF2B5EF4-FFF2-40B4-BE49-F238E27FC236}">
                <a16:creationId xmlns:a16="http://schemas.microsoft.com/office/drawing/2014/main" id="{3CA280F1-660D-4187-9E46-24D050953B99}"/>
              </a:ext>
            </a:extLst>
          </p:cNvPr>
          <p:cNvSpPr txBox="1">
            <a:spLocks/>
          </p:cNvSpPr>
          <p:nvPr/>
        </p:nvSpPr>
        <p:spPr>
          <a:xfrm>
            <a:off x="8380520" y="4770626"/>
            <a:ext cx="306300" cy="273900"/>
          </a:xfrm>
          <a:prstGeom prst="rect">
            <a:avLst/>
          </a:prstGeom>
        </p:spPr>
        <p:txBody>
          <a:bodyPr spcFirstLastPara="1" wrap="square" lIns="0" tIns="0" rIns="0" bIns="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Clr>
                <a:srgbClr val="000000"/>
              </a:buClr>
              <a:buFont typeface="Arial"/>
              <a:buNone/>
            </a:pPr>
            <a:fld id="{00000000-1234-1234-1234-123412341234}" type="slidenum">
              <a:rPr lang="en-US" sz="900" smtClean="0">
                <a:solidFill>
                  <a:schemeClr val="bg1"/>
                </a:solidFill>
              </a:rPr>
              <a:pPr algn="r">
                <a:buClr>
                  <a:srgbClr val="000000"/>
                </a:buClr>
                <a:buFont typeface="Arial"/>
                <a:buNone/>
              </a:pPr>
              <a:t>2</a:t>
            </a:fld>
            <a:endParaRPr lang="en-US" sz="900" dirty="0">
              <a:solidFill>
                <a:schemeClr val="bg1"/>
              </a:solidFill>
            </a:endParaRPr>
          </a:p>
        </p:txBody>
      </p:sp>
    </p:spTree>
    <p:extLst>
      <p:ext uri="{BB962C8B-B14F-4D97-AF65-F5344CB8AC3E}">
        <p14:creationId xmlns:p14="http://schemas.microsoft.com/office/powerpoint/2010/main" val="907476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3"/>
          <p:cNvSpPr txBox="1">
            <a:spLocks noGrp="1"/>
          </p:cNvSpPr>
          <p:nvPr>
            <p:ph type="title"/>
          </p:nvPr>
        </p:nvSpPr>
        <p:spPr>
          <a:xfrm>
            <a:off x="800100" y="0"/>
            <a:ext cx="7886700" cy="994172"/>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Clr>
                <a:schemeClr val="dk1"/>
              </a:buClr>
              <a:buSzPts val="2400"/>
              <a:buFont typeface="Arial"/>
              <a:buNone/>
            </a:pPr>
            <a:r>
              <a:rPr lang="en-US"/>
              <a:t>Working Towards a Logical Model</a:t>
            </a:r>
            <a:endParaRPr/>
          </a:p>
        </p:txBody>
      </p:sp>
      <p:sp>
        <p:nvSpPr>
          <p:cNvPr id="284" name="Google Shape;284;p23"/>
          <p:cNvSpPr txBox="1">
            <a:spLocks noGrp="1"/>
          </p:cNvSpPr>
          <p:nvPr>
            <p:ph type="sldNum" idx="12"/>
          </p:nvPr>
        </p:nvSpPr>
        <p:spPr>
          <a:xfrm>
            <a:off x="8380520" y="4767263"/>
            <a:ext cx="306280" cy="273844"/>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solidFill>
                  <a:srgbClr val="134678"/>
                </a:solidFill>
                <a:latin typeface="Arial"/>
                <a:ea typeface="Arial"/>
                <a:cs typeface="Arial"/>
                <a:sym typeface="Arial"/>
              </a:rPr>
              <a:t>20</a:t>
            </a:fld>
            <a:endParaRPr>
              <a:solidFill>
                <a:srgbClr val="134678"/>
              </a:solidFill>
              <a:latin typeface="Arial"/>
              <a:ea typeface="Arial"/>
              <a:cs typeface="Arial"/>
              <a:sym typeface="Arial"/>
            </a:endParaRPr>
          </a:p>
        </p:txBody>
      </p:sp>
      <p:pic>
        <p:nvPicPr>
          <p:cNvPr id="286" name="Google Shape;286;p23" descr="A screenshot of a computer&#10;&#10;AI-generated content may be incorrect."/>
          <p:cNvPicPr preferRelativeResize="0"/>
          <p:nvPr/>
        </p:nvPicPr>
        <p:blipFill rotWithShape="1">
          <a:blip r:embed="rId3">
            <a:alphaModFix/>
          </a:blip>
          <a:srcRect/>
          <a:stretch/>
        </p:blipFill>
        <p:spPr>
          <a:xfrm>
            <a:off x="3175046" y="2772415"/>
            <a:ext cx="5358614" cy="1915203"/>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pic>
      <p:grpSp>
        <p:nvGrpSpPr>
          <p:cNvPr id="287" name="Google Shape;287;p23"/>
          <p:cNvGrpSpPr/>
          <p:nvPr/>
        </p:nvGrpSpPr>
        <p:grpSpPr>
          <a:xfrm>
            <a:off x="953559" y="1100441"/>
            <a:ext cx="7579782" cy="1462025"/>
            <a:chOff x="837957" y="1952605"/>
            <a:chExt cx="7579782" cy="1462025"/>
          </a:xfrm>
        </p:grpSpPr>
        <p:sp>
          <p:nvSpPr>
            <p:cNvPr id="288" name="Google Shape;288;p23"/>
            <p:cNvSpPr txBox="1"/>
            <p:nvPr/>
          </p:nvSpPr>
          <p:spPr>
            <a:xfrm>
              <a:off x="1774660" y="2581488"/>
              <a:ext cx="6643079" cy="5078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a:solidFill>
                    <a:srgbClr val="134678"/>
                  </a:solidFill>
                  <a:latin typeface="Arial"/>
                  <a:ea typeface="Arial"/>
                  <a:cs typeface="Arial"/>
                  <a:sym typeface="Arial"/>
                </a:rPr>
                <a:t>Change in ADAS-Cog at Week 24 based on an ANCOVA model, which includes the </a:t>
              </a:r>
              <a:endParaRPr/>
            </a:p>
            <a:p>
              <a:pPr marL="0" marR="0" lvl="0" indent="0" algn="l" rtl="0">
                <a:spcBef>
                  <a:spcPts val="0"/>
                </a:spcBef>
                <a:spcAft>
                  <a:spcPts val="0"/>
                </a:spcAft>
                <a:buNone/>
              </a:pPr>
              <a:r>
                <a:rPr lang="en-US" sz="1350">
                  <a:solidFill>
                    <a:srgbClr val="134678"/>
                  </a:solidFill>
                  <a:latin typeface="Arial"/>
                  <a:ea typeface="Arial"/>
                  <a:cs typeface="Arial"/>
                  <a:sym typeface="Arial"/>
                </a:rPr>
                <a:t>baseline score, site, and treatment as continuous variable</a:t>
              </a:r>
              <a:endParaRPr/>
            </a:p>
          </p:txBody>
        </p:sp>
        <p:sp>
          <p:nvSpPr>
            <p:cNvPr id="289" name="Google Shape;289;p23"/>
            <p:cNvSpPr txBox="1"/>
            <p:nvPr/>
          </p:nvSpPr>
          <p:spPr>
            <a:xfrm>
              <a:off x="6980498" y="3114548"/>
              <a:ext cx="1021433" cy="300082"/>
            </a:xfrm>
            <a:prstGeom prst="rect">
              <a:avLst/>
            </a:prstGeom>
            <a:noFill/>
            <a:ln w="38100" cap="flat" cmpd="sng">
              <a:solidFill>
                <a:schemeClr val="accent4"/>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a:solidFill>
                    <a:srgbClr val="134678"/>
                  </a:solidFill>
                  <a:latin typeface="Arial"/>
                  <a:ea typeface="Arial"/>
                  <a:cs typeface="Arial"/>
                  <a:sym typeface="Arial"/>
                </a:rPr>
                <a:t>covariates </a:t>
              </a:r>
              <a:endParaRPr/>
            </a:p>
          </p:txBody>
        </p:sp>
        <p:sp>
          <p:nvSpPr>
            <p:cNvPr id="290" name="Google Shape;290;p23"/>
            <p:cNvSpPr txBox="1"/>
            <p:nvPr/>
          </p:nvSpPr>
          <p:spPr>
            <a:xfrm>
              <a:off x="1774659" y="2846086"/>
              <a:ext cx="4464236" cy="300082"/>
            </a:xfrm>
            <a:prstGeom prst="rect">
              <a:avLst/>
            </a:prstGeom>
            <a:noFill/>
            <a:ln w="38100" cap="flat" cmpd="sng">
              <a:solidFill>
                <a:schemeClr val="accent4"/>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350">
                <a:solidFill>
                  <a:srgbClr val="134678"/>
                </a:solidFill>
                <a:latin typeface="Arial"/>
                <a:ea typeface="Arial"/>
                <a:cs typeface="Arial"/>
                <a:sym typeface="Arial"/>
              </a:endParaRPr>
            </a:p>
          </p:txBody>
        </p:sp>
        <p:sp>
          <p:nvSpPr>
            <p:cNvPr id="291" name="Google Shape;291;p23"/>
            <p:cNvSpPr txBox="1"/>
            <p:nvPr/>
          </p:nvSpPr>
          <p:spPr>
            <a:xfrm>
              <a:off x="5247428" y="1952605"/>
              <a:ext cx="1569660" cy="300082"/>
            </a:xfrm>
            <a:prstGeom prst="rect">
              <a:avLst/>
            </a:prstGeom>
            <a:noFill/>
            <a:ln w="38100" cap="flat" cmpd="sng">
              <a:solidFill>
                <a:schemeClr val="accent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a:solidFill>
                    <a:srgbClr val="134678"/>
                  </a:solidFill>
                  <a:latin typeface="Arial"/>
                  <a:ea typeface="Arial"/>
                  <a:cs typeface="Arial"/>
                  <a:sym typeface="Arial"/>
                </a:rPr>
                <a:t>statistical method </a:t>
              </a:r>
              <a:endParaRPr/>
            </a:p>
          </p:txBody>
        </p:sp>
        <p:sp>
          <p:nvSpPr>
            <p:cNvPr id="292" name="Google Shape;292;p23"/>
            <p:cNvSpPr txBox="1"/>
            <p:nvPr/>
          </p:nvSpPr>
          <p:spPr>
            <a:xfrm>
              <a:off x="5432106" y="2540512"/>
              <a:ext cx="1264141" cy="300082"/>
            </a:xfrm>
            <a:prstGeom prst="rect">
              <a:avLst/>
            </a:prstGeom>
            <a:noFill/>
            <a:ln w="38100" cap="flat" cmpd="sng">
              <a:solidFill>
                <a:schemeClr val="accent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350">
                <a:solidFill>
                  <a:srgbClr val="134678"/>
                </a:solidFill>
                <a:latin typeface="Arial"/>
                <a:ea typeface="Arial"/>
                <a:cs typeface="Arial"/>
                <a:sym typeface="Arial"/>
              </a:endParaRPr>
            </a:p>
          </p:txBody>
        </p:sp>
        <p:sp>
          <p:nvSpPr>
            <p:cNvPr id="293" name="Google Shape;293;p23"/>
            <p:cNvSpPr txBox="1"/>
            <p:nvPr/>
          </p:nvSpPr>
          <p:spPr>
            <a:xfrm>
              <a:off x="837957" y="1952605"/>
              <a:ext cx="896399" cy="300082"/>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a:solidFill>
                    <a:srgbClr val="134678"/>
                  </a:solidFill>
                  <a:latin typeface="Arial"/>
                  <a:ea typeface="Arial"/>
                  <a:cs typeface="Arial"/>
                  <a:sym typeface="Arial"/>
                </a:rPr>
                <a:t>endpoint </a:t>
              </a:r>
              <a:endParaRPr/>
            </a:p>
          </p:txBody>
        </p:sp>
        <p:sp>
          <p:nvSpPr>
            <p:cNvPr id="294" name="Google Shape;294;p23"/>
            <p:cNvSpPr txBox="1"/>
            <p:nvPr/>
          </p:nvSpPr>
          <p:spPr>
            <a:xfrm>
              <a:off x="1774658" y="2537337"/>
              <a:ext cx="1778165" cy="300082"/>
            </a:xfrm>
            <a:prstGeom prst="rect">
              <a:avLst/>
            </a:prstGeom>
            <a:noFill/>
            <a:ln w="38100" cap="flat" cmpd="sng">
              <a:solidFill>
                <a:schemeClr val="accent6"/>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350">
                <a:solidFill>
                  <a:srgbClr val="134678"/>
                </a:solidFill>
                <a:latin typeface="Arial"/>
                <a:ea typeface="Arial"/>
                <a:cs typeface="Arial"/>
                <a:sym typeface="Arial"/>
              </a:endParaRPr>
            </a:p>
          </p:txBody>
        </p:sp>
        <p:sp>
          <p:nvSpPr>
            <p:cNvPr id="295" name="Google Shape;295;p23"/>
            <p:cNvSpPr txBox="1"/>
            <p:nvPr/>
          </p:nvSpPr>
          <p:spPr>
            <a:xfrm>
              <a:off x="3672688" y="1952605"/>
              <a:ext cx="646331" cy="300082"/>
            </a:xfrm>
            <a:prstGeom prst="rect">
              <a:avLst/>
            </a:prstGeom>
            <a:noFill/>
            <a:ln w="38100" cap="flat" cmpd="sng">
              <a:solidFill>
                <a:schemeClr val="accent5"/>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a:solidFill>
                    <a:srgbClr val="134678"/>
                  </a:solidFill>
                  <a:latin typeface="Arial"/>
                  <a:ea typeface="Arial"/>
                  <a:cs typeface="Arial"/>
                  <a:sym typeface="Arial"/>
                </a:rPr>
                <a:t>timing</a:t>
              </a:r>
              <a:endParaRPr/>
            </a:p>
          </p:txBody>
        </p:sp>
        <p:sp>
          <p:nvSpPr>
            <p:cNvPr id="296" name="Google Shape;296;p23"/>
            <p:cNvSpPr txBox="1"/>
            <p:nvPr/>
          </p:nvSpPr>
          <p:spPr>
            <a:xfrm>
              <a:off x="3723583" y="2540512"/>
              <a:ext cx="730942" cy="300082"/>
            </a:xfrm>
            <a:prstGeom prst="rect">
              <a:avLst/>
            </a:prstGeom>
            <a:noFill/>
            <a:ln w="38100" cap="flat" cmpd="sng">
              <a:solidFill>
                <a:schemeClr val="accent5"/>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350">
                <a:solidFill>
                  <a:srgbClr val="134678"/>
                </a:solidFill>
                <a:latin typeface="Arial"/>
                <a:ea typeface="Arial"/>
                <a:cs typeface="Arial"/>
                <a:sym typeface="Arial"/>
              </a:endParaRPr>
            </a:p>
          </p:txBody>
        </p:sp>
        <p:sp>
          <p:nvSpPr>
            <p:cNvPr id="297" name="Google Shape;297;p23"/>
            <p:cNvSpPr txBox="1"/>
            <p:nvPr/>
          </p:nvSpPr>
          <p:spPr>
            <a:xfrm>
              <a:off x="2678375" y="1952605"/>
              <a:ext cx="425116" cy="300082"/>
            </a:xfrm>
            <a:prstGeom prst="rect">
              <a:avLst/>
            </a:prstGeom>
            <a:noFill/>
            <a:ln w="38100" cap="flat" cmpd="sng">
              <a:solidFill>
                <a:srgbClr val="00B05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a:solidFill>
                    <a:srgbClr val="134678"/>
                  </a:solidFill>
                  <a:latin typeface="Arial"/>
                  <a:ea typeface="Arial"/>
                  <a:cs typeface="Arial"/>
                  <a:sym typeface="Arial"/>
                </a:rPr>
                <a:t>BC</a:t>
              </a:r>
              <a:endParaRPr/>
            </a:p>
          </p:txBody>
        </p:sp>
        <p:sp>
          <p:nvSpPr>
            <p:cNvPr id="298" name="Google Shape;298;p23"/>
            <p:cNvSpPr txBox="1"/>
            <p:nvPr/>
          </p:nvSpPr>
          <p:spPr>
            <a:xfrm>
              <a:off x="2642319" y="2538775"/>
              <a:ext cx="910505" cy="300082"/>
            </a:xfrm>
            <a:prstGeom prst="rect">
              <a:avLst/>
            </a:prstGeom>
            <a:noFill/>
            <a:ln w="38100" cap="flat" cmpd="sng">
              <a:solidFill>
                <a:srgbClr val="00B05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350">
                <a:solidFill>
                  <a:srgbClr val="134678"/>
                </a:solidFill>
                <a:latin typeface="Arial"/>
                <a:ea typeface="Arial"/>
                <a:cs typeface="Arial"/>
                <a:sym typeface="Arial"/>
              </a:endParaRPr>
            </a:p>
          </p:txBody>
        </p:sp>
        <p:sp>
          <p:nvSpPr>
            <p:cNvPr id="299" name="Google Shape;299;p23"/>
            <p:cNvSpPr/>
            <p:nvPr/>
          </p:nvSpPr>
          <p:spPr>
            <a:xfrm rot="5400000">
              <a:off x="1263051" y="2388270"/>
              <a:ext cx="457808" cy="351810"/>
            </a:xfrm>
            <a:prstGeom prst="bentUpArrow">
              <a:avLst>
                <a:gd name="adj1" fmla="val 25000"/>
                <a:gd name="adj2" fmla="val 25000"/>
                <a:gd name="adj3" fmla="val 25000"/>
              </a:avLst>
            </a:prstGeom>
            <a:solidFill>
              <a:schemeClr val="accent6"/>
            </a:solidFill>
            <a:ln w="12700" cap="flat" cmpd="sng">
              <a:solidFill>
                <a:srgbClr val="081D3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Arial"/>
                <a:ea typeface="Arial"/>
                <a:cs typeface="Arial"/>
                <a:sym typeface="Arial"/>
              </a:endParaRPr>
            </a:p>
          </p:txBody>
        </p:sp>
        <p:sp>
          <p:nvSpPr>
            <p:cNvPr id="300" name="Google Shape;300;p23"/>
            <p:cNvSpPr/>
            <p:nvPr/>
          </p:nvSpPr>
          <p:spPr>
            <a:xfrm>
              <a:off x="2781483" y="2259074"/>
              <a:ext cx="199418" cy="228034"/>
            </a:xfrm>
            <a:prstGeom prst="downArrow">
              <a:avLst>
                <a:gd name="adj1" fmla="val 50000"/>
                <a:gd name="adj2" fmla="val 50000"/>
              </a:avLst>
            </a:prstGeom>
            <a:solidFill>
              <a:srgbClr val="00B050"/>
            </a:solidFill>
            <a:ln w="12700" cap="flat" cmpd="sng">
              <a:solidFill>
                <a:srgbClr val="081D3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Arial"/>
                <a:ea typeface="Arial"/>
                <a:cs typeface="Arial"/>
                <a:sym typeface="Arial"/>
              </a:endParaRPr>
            </a:p>
          </p:txBody>
        </p:sp>
        <p:sp>
          <p:nvSpPr>
            <p:cNvPr id="301" name="Google Shape;301;p23"/>
            <p:cNvSpPr/>
            <p:nvPr/>
          </p:nvSpPr>
          <p:spPr>
            <a:xfrm>
              <a:off x="3873061" y="2267260"/>
              <a:ext cx="199418" cy="212403"/>
            </a:xfrm>
            <a:prstGeom prst="downArrow">
              <a:avLst>
                <a:gd name="adj1" fmla="val 50000"/>
                <a:gd name="adj2" fmla="val 50000"/>
              </a:avLst>
            </a:prstGeom>
            <a:solidFill>
              <a:schemeClr val="accent5"/>
            </a:solidFill>
            <a:ln w="12700" cap="flat" cmpd="sng">
              <a:solidFill>
                <a:srgbClr val="081D3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Arial"/>
                <a:ea typeface="Arial"/>
                <a:cs typeface="Arial"/>
                <a:sym typeface="Arial"/>
              </a:endParaRPr>
            </a:p>
          </p:txBody>
        </p:sp>
        <p:sp>
          <p:nvSpPr>
            <p:cNvPr id="302" name="Google Shape;302;p23"/>
            <p:cNvSpPr/>
            <p:nvPr/>
          </p:nvSpPr>
          <p:spPr>
            <a:xfrm>
              <a:off x="5899237" y="2267260"/>
              <a:ext cx="199418" cy="232698"/>
            </a:xfrm>
            <a:prstGeom prst="downArrow">
              <a:avLst>
                <a:gd name="adj1" fmla="val 50000"/>
                <a:gd name="adj2" fmla="val 50000"/>
              </a:avLst>
            </a:prstGeom>
            <a:solidFill>
              <a:schemeClr val="accent3"/>
            </a:solidFill>
            <a:ln w="12700" cap="flat" cmpd="sng">
              <a:solidFill>
                <a:srgbClr val="081D3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Arial"/>
                <a:ea typeface="Arial"/>
                <a:cs typeface="Arial"/>
                <a:sym typeface="Arial"/>
              </a:endParaRPr>
            </a:p>
          </p:txBody>
        </p:sp>
        <p:sp>
          <p:nvSpPr>
            <p:cNvPr id="303" name="Google Shape;303;p23"/>
            <p:cNvSpPr/>
            <p:nvPr/>
          </p:nvSpPr>
          <p:spPr>
            <a:xfrm rot="6809031">
              <a:off x="6550622" y="2918327"/>
              <a:ext cx="199418" cy="431622"/>
            </a:xfrm>
            <a:prstGeom prst="downArrow">
              <a:avLst>
                <a:gd name="adj1" fmla="val 50000"/>
                <a:gd name="adj2" fmla="val 50000"/>
              </a:avLst>
            </a:prstGeom>
            <a:solidFill>
              <a:schemeClr val="accent4"/>
            </a:solidFill>
            <a:ln w="12700" cap="flat" cmpd="sng">
              <a:solidFill>
                <a:srgbClr val="081D3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Arial"/>
                <a:ea typeface="Arial"/>
                <a:cs typeface="Arial"/>
                <a:sym typeface="Arial"/>
              </a:endParaRPr>
            </a:p>
          </p:txBody>
        </p:sp>
      </p:grpSp>
      <p:sp>
        <p:nvSpPr>
          <p:cNvPr id="304" name="Google Shape;304;p23"/>
          <p:cNvSpPr/>
          <p:nvPr/>
        </p:nvSpPr>
        <p:spPr>
          <a:xfrm>
            <a:off x="861303" y="797272"/>
            <a:ext cx="7764294" cy="1848419"/>
          </a:xfrm>
          <a:prstGeom prst="rect">
            <a:avLst/>
          </a:prstGeom>
          <a:noFill/>
          <a:ln w="12700" cap="flat" cmpd="sng">
            <a:solidFill>
              <a:srgbClr val="081D32"/>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FFFF"/>
              </a:solidFill>
              <a:latin typeface="Arial"/>
              <a:ea typeface="Arial"/>
              <a:cs typeface="Arial"/>
              <a:sym typeface="Arial"/>
            </a:endParaRPr>
          </a:p>
        </p:txBody>
      </p:sp>
      <p:sp>
        <p:nvSpPr>
          <p:cNvPr id="305" name="Google Shape;305;p23"/>
          <p:cNvSpPr/>
          <p:nvPr/>
        </p:nvSpPr>
        <p:spPr>
          <a:xfrm rot="10800000" flipH="1">
            <a:off x="1331844" y="2910289"/>
            <a:ext cx="1505746" cy="1152939"/>
          </a:xfrm>
          <a:prstGeom prst="bentArrow">
            <a:avLst>
              <a:gd name="adj1" fmla="val 25000"/>
              <a:gd name="adj2" fmla="val 25000"/>
              <a:gd name="adj3" fmla="val 25000"/>
              <a:gd name="adj4" fmla="val 43750"/>
            </a:avLst>
          </a:prstGeom>
          <a:solidFill>
            <a:schemeClr val="accent1"/>
          </a:solidFill>
          <a:ln w="12700" cap="flat" cmpd="sng">
            <a:solidFill>
              <a:srgbClr val="081D3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134678"/>
              </a:solidFill>
              <a:latin typeface="Arial"/>
              <a:ea typeface="Arial"/>
              <a:cs typeface="Arial"/>
              <a:sym typeface="Arial"/>
            </a:endParaRPr>
          </a:p>
        </p:txBody>
      </p:sp>
      <p:sp>
        <p:nvSpPr>
          <p:cNvPr id="3" name="Google Shape;314;p24">
            <a:extLst>
              <a:ext uri="{FF2B5EF4-FFF2-40B4-BE49-F238E27FC236}">
                <a16:creationId xmlns:a16="http://schemas.microsoft.com/office/drawing/2014/main" id="{E74A6AB7-C657-E626-F9F9-4B75D625DEC3}"/>
              </a:ext>
            </a:extLst>
          </p:cNvPr>
          <p:cNvSpPr txBox="1">
            <a:spLocks/>
          </p:cNvSpPr>
          <p:nvPr/>
        </p:nvSpPr>
        <p:spPr>
          <a:xfrm>
            <a:off x="2500132" y="4767263"/>
            <a:ext cx="4676172" cy="27384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lang="en-US"/>
            </a:defPPr>
            <a:lvl1pPr marL="0" marR="0" lvl="0" algn="ctr" defTabSz="914400" rtl="0" eaLnBrk="1" latinLnBrk="0" hangingPunct="1">
              <a:lnSpc>
                <a:spcPct val="100000"/>
              </a:lnSpc>
              <a:spcBef>
                <a:spcPts val="0"/>
              </a:spcBef>
              <a:spcAft>
                <a:spcPts val="0"/>
              </a:spcAft>
              <a:buClr>
                <a:srgbClr val="000000"/>
              </a:buClr>
              <a:buSzPts val="1400"/>
              <a:buFont typeface="Arial"/>
              <a:buNone/>
              <a:defRPr sz="800" b="1" i="0" u="none" strike="noStrike" kern="1200" cap="none">
                <a:solidFill>
                  <a:schemeClr val="dk1"/>
                </a:solidFill>
                <a:latin typeface="Arial"/>
                <a:ea typeface="Arial"/>
                <a:cs typeface="Arial"/>
                <a:sym typeface="Arial"/>
              </a:defRPr>
            </a:lvl1pPr>
            <a:lvl2pPr marL="457200" marR="0" lvl="1" algn="l" defTabSz="914400" rtl="0" eaLnBrk="1" latinLnBrk="0" hangingPunct="1">
              <a:lnSpc>
                <a:spcPct val="100000"/>
              </a:lnSpc>
              <a:spcBef>
                <a:spcPts val="0"/>
              </a:spcBef>
              <a:spcAft>
                <a:spcPts val="0"/>
              </a:spcAft>
              <a:buClr>
                <a:srgbClr val="000000"/>
              </a:buClr>
              <a:buSzPts val="1400"/>
              <a:buFont typeface="Arial"/>
              <a:buNone/>
              <a:defRPr sz="1800" b="0" i="0" u="none" strike="noStrike" kern="1200" cap="none">
                <a:solidFill>
                  <a:schemeClr val="dk1"/>
                </a:solidFill>
                <a:latin typeface="Arial"/>
                <a:ea typeface="Arial"/>
                <a:cs typeface="Arial"/>
                <a:sym typeface="Arial"/>
              </a:defRPr>
            </a:lvl2pPr>
            <a:lvl3pPr marL="914400" marR="0" lvl="2" algn="l" defTabSz="914400" rtl="0" eaLnBrk="1" latinLnBrk="0" hangingPunct="1">
              <a:lnSpc>
                <a:spcPct val="100000"/>
              </a:lnSpc>
              <a:spcBef>
                <a:spcPts val="0"/>
              </a:spcBef>
              <a:spcAft>
                <a:spcPts val="0"/>
              </a:spcAft>
              <a:buClr>
                <a:srgbClr val="000000"/>
              </a:buClr>
              <a:buSzPts val="1400"/>
              <a:buFont typeface="Arial"/>
              <a:buNone/>
              <a:defRPr sz="1800" b="0" i="0" u="none" strike="noStrike" kern="1200" cap="none">
                <a:solidFill>
                  <a:schemeClr val="dk1"/>
                </a:solidFill>
                <a:latin typeface="Arial"/>
                <a:ea typeface="Arial"/>
                <a:cs typeface="Arial"/>
                <a:sym typeface="Arial"/>
              </a:defRPr>
            </a:lvl3pPr>
            <a:lvl4pPr marL="1371600" marR="0" lvl="3" algn="l" defTabSz="914400" rtl="0" eaLnBrk="1" latinLnBrk="0" hangingPunct="1">
              <a:lnSpc>
                <a:spcPct val="100000"/>
              </a:lnSpc>
              <a:spcBef>
                <a:spcPts val="0"/>
              </a:spcBef>
              <a:spcAft>
                <a:spcPts val="0"/>
              </a:spcAft>
              <a:buClr>
                <a:srgbClr val="000000"/>
              </a:buClr>
              <a:buSzPts val="1400"/>
              <a:buFont typeface="Arial"/>
              <a:buNone/>
              <a:defRPr sz="1800" b="0" i="0" u="none" strike="noStrike" kern="1200" cap="none">
                <a:solidFill>
                  <a:schemeClr val="dk1"/>
                </a:solidFill>
                <a:latin typeface="Arial"/>
                <a:ea typeface="Arial"/>
                <a:cs typeface="Arial"/>
                <a:sym typeface="Arial"/>
              </a:defRPr>
            </a:lvl4pPr>
            <a:lvl5pPr marL="1828800" marR="0" lvl="4" algn="l" defTabSz="914400" rtl="0" eaLnBrk="1" latinLnBrk="0" hangingPunct="1">
              <a:lnSpc>
                <a:spcPct val="100000"/>
              </a:lnSpc>
              <a:spcBef>
                <a:spcPts val="0"/>
              </a:spcBef>
              <a:spcAft>
                <a:spcPts val="0"/>
              </a:spcAft>
              <a:buClr>
                <a:srgbClr val="000000"/>
              </a:buClr>
              <a:buSzPts val="1400"/>
              <a:buFont typeface="Arial"/>
              <a:buNone/>
              <a:defRPr sz="1800" b="0" i="0" u="none" strike="noStrike" kern="1200" cap="none">
                <a:solidFill>
                  <a:schemeClr val="dk1"/>
                </a:solidFill>
                <a:latin typeface="Arial"/>
                <a:ea typeface="Arial"/>
                <a:cs typeface="Arial"/>
                <a:sym typeface="Arial"/>
              </a:defRPr>
            </a:lvl5pPr>
            <a:lvl6pPr marL="2286000" marR="0" lvl="5" algn="l" defTabSz="914400" rtl="0" eaLnBrk="1" latinLnBrk="0" hangingPunct="1">
              <a:lnSpc>
                <a:spcPct val="100000"/>
              </a:lnSpc>
              <a:spcBef>
                <a:spcPts val="0"/>
              </a:spcBef>
              <a:spcAft>
                <a:spcPts val="0"/>
              </a:spcAft>
              <a:buClr>
                <a:srgbClr val="000000"/>
              </a:buClr>
              <a:buSzPts val="1400"/>
              <a:buFont typeface="Arial"/>
              <a:buNone/>
              <a:defRPr sz="1800" b="0" i="0" u="none" strike="noStrike" kern="1200" cap="none">
                <a:solidFill>
                  <a:schemeClr val="dk1"/>
                </a:solidFill>
                <a:latin typeface="Arial"/>
                <a:ea typeface="Arial"/>
                <a:cs typeface="Arial"/>
                <a:sym typeface="Arial"/>
              </a:defRPr>
            </a:lvl6pPr>
            <a:lvl7pPr marL="2743200" marR="0" lvl="6" algn="l" defTabSz="914400" rtl="0" eaLnBrk="1" latinLnBrk="0" hangingPunct="1">
              <a:lnSpc>
                <a:spcPct val="100000"/>
              </a:lnSpc>
              <a:spcBef>
                <a:spcPts val="0"/>
              </a:spcBef>
              <a:spcAft>
                <a:spcPts val="0"/>
              </a:spcAft>
              <a:buClr>
                <a:srgbClr val="000000"/>
              </a:buClr>
              <a:buSzPts val="1400"/>
              <a:buFont typeface="Arial"/>
              <a:buNone/>
              <a:defRPr sz="1800" b="0" i="0" u="none" strike="noStrike" kern="1200" cap="none">
                <a:solidFill>
                  <a:schemeClr val="dk1"/>
                </a:solidFill>
                <a:latin typeface="Arial"/>
                <a:ea typeface="Arial"/>
                <a:cs typeface="Arial"/>
                <a:sym typeface="Arial"/>
              </a:defRPr>
            </a:lvl7pPr>
            <a:lvl8pPr marL="3200400" marR="0" lvl="7" algn="l" defTabSz="914400" rtl="0" eaLnBrk="1" latinLnBrk="0" hangingPunct="1">
              <a:lnSpc>
                <a:spcPct val="100000"/>
              </a:lnSpc>
              <a:spcBef>
                <a:spcPts val="0"/>
              </a:spcBef>
              <a:spcAft>
                <a:spcPts val="0"/>
              </a:spcAft>
              <a:buClr>
                <a:srgbClr val="000000"/>
              </a:buClr>
              <a:buSzPts val="1400"/>
              <a:buFont typeface="Arial"/>
              <a:buNone/>
              <a:defRPr sz="1800" b="0" i="0" u="none" strike="noStrike" kern="1200" cap="none">
                <a:solidFill>
                  <a:schemeClr val="dk1"/>
                </a:solidFill>
                <a:latin typeface="Arial"/>
                <a:ea typeface="Arial"/>
                <a:cs typeface="Arial"/>
                <a:sym typeface="Arial"/>
              </a:defRPr>
            </a:lvl8pPr>
            <a:lvl9pPr marL="3657600" marR="0" lvl="8" algn="l" defTabSz="914400" rtl="0" eaLnBrk="1" latinLnBrk="0" hangingPunct="1">
              <a:lnSpc>
                <a:spcPct val="100000"/>
              </a:lnSpc>
              <a:spcBef>
                <a:spcPts val="0"/>
              </a:spcBef>
              <a:spcAft>
                <a:spcPts val="0"/>
              </a:spcAft>
              <a:buClr>
                <a:srgbClr val="000000"/>
              </a:buClr>
              <a:buSzPts val="1400"/>
              <a:buFont typeface="Arial"/>
              <a:buNone/>
              <a:defRPr sz="1800" b="0" i="0" u="none" strike="noStrike" kern="1200" cap="none">
                <a:solidFill>
                  <a:schemeClr val="dk1"/>
                </a:solidFill>
                <a:latin typeface="Arial"/>
                <a:ea typeface="Arial"/>
                <a:cs typeface="Arial"/>
                <a:sym typeface="Arial"/>
              </a:defRPr>
            </a:lvl9pPr>
          </a:lstStyle>
          <a:p>
            <a:r>
              <a:rPr lang="en-US"/>
              <a:t>#ClearDataClearImpact</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2" name="Picture 1">
            <a:extLst>
              <a:ext uri="{FF2B5EF4-FFF2-40B4-BE49-F238E27FC236}">
                <a16:creationId xmlns:a16="http://schemas.microsoft.com/office/drawing/2014/main" id="{9BD48A01-894F-056C-4EEE-FC95D296A241}"/>
              </a:ext>
            </a:extLst>
          </p:cNvPr>
          <p:cNvPicPr>
            <a:picLocks noChangeAspect="1"/>
          </p:cNvPicPr>
          <p:nvPr/>
        </p:nvPicPr>
        <p:blipFill>
          <a:blip r:embed="rId3"/>
          <a:stretch>
            <a:fillRect/>
          </a:stretch>
        </p:blipFill>
        <p:spPr>
          <a:xfrm>
            <a:off x="798373" y="176351"/>
            <a:ext cx="1213908" cy="471662"/>
          </a:xfrm>
          <a:prstGeom prst="rect">
            <a:avLst/>
          </a:prstGeom>
        </p:spPr>
      </p:pic>
      <p:sp>
        <p:nvSpPr>
          <p:cNvPr id="312" name="Google Shape;312;p24"/>
          <p:cNvSpPr txBox="1">
            <a:spLocks noGrp="1"/>
          </p:cNvSpPr>
          <p:nvPr>
            <p:ph type="sldNum" idx="12"/>
          </p:nvPr>
        </p:nvSpPr>
        <p:spPr>
          <a:xfrm>
            <a:off x="8380520" y="4767263"/>
            <a:ext cx="306280" cy="273844"/>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21</a:t>
            </a:fld>
            <a:endParaRPr/>
          </a:p>
        </p:txBody>
      </p:sp>
      <p:sp>
        <p:nvSpPr>
          <p:cNvPr id="314" name="Google Shape;314;p24"/>
          <p:cNvSpPr txBox="1">
            <a:spLocks noGrp="1"/>
          </p:cNvSpPr>
          <p:nvPr>
            <p:ph type="ftr" idx="11"/>
          </p:nvPr>
        </p:nvSpPr>
        <p:spPr>
          <a:xfrm>
            <a:off x="2500132" y="4767263"/>
            <a:ext cx="4676172" cy="27384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r>
              <a:rPr lang="en-US" dirty="0"/>
              <a:t>#</a:t>
            </a:r>
            <a:r>
              <a:rPr lang="en-US" dirty="0" err="1"/>
              <a:t>ClearDataClearImpact</a:t>
            </a:r>
            <a:endParaRPr lang="en-US" dirty="0"/>
          </a:p>
        </p:txBody>
      </p:sp>
      <p:graphicFrame>
        <p:nvGraphicFramePr>
          <p:cNvPr id="3" name="Table 2">
            <a:extLst>
              <a:ext uri="{FF2B5EF4-FFF2-40B4-BE49-F238E27FC236}">
                <a16:creationId xmlns:a16="http://schemas.microsoft.com/office/drawing/2014/main" id="{DAC0CF71-0A49-1839-A4AA-9C140A7B9774}"/>
              </a:ext>
            </a:extLst>
          </p:cNvPr>
          <p:cNvGraphicFramePr>
            <a:graphicFrameLocks noGrp="1"/>
          </p:cNvGraphicFramePr>
          <p:nvPr>
            <p:extLst>
              <p:ext uri="{D42A27DB-BD31-4B8C-83A1-F6EECF244321}">
                <p14:modId xmlns:p14="http://schemas.microsoft.com/office/powerpoint/2010/main" val="312998997"/>
              </p:ext>
            </p:extLst>
          </p:nvPr>
        </p:nvGraphicFramePr>
        <p:xfrm>
          <a:off x="798373" y="910723"/>
          <a:ext cx="7886700" cy="3460845"/>
        </p:xfrm>
        <a:graphic>
          <a:graphicData uri="http://schemas.openxmlformats.org/drawingml/2006/table">
            <a:tbl>
              <a:tblPr firstRow="1" bandRow="1">
                <a:tableStyleId>{6E25E649-3F16-4E02-A733-19D2CDBF48F0}</a:tableStyleId>
              </a:tblPr>
              <a:tblGrid>
                <a:gridCol w="1343248">
                  <a:extLst>
                    <a:ext uri="{9D8B030D-6E8A-4147-A177-3AD203B41FA5}">
                      <a16:colId xmlns:a16="http://schemas.microsoft.com/office/drawing/2014/main" val="3273847450"/>
                    </a:ext>
                  </a:extLst>
                </a:gridCol>
                <a:gridCol w="3271726">
                  <a:extLst>
                    <a:ext uri="{9D8B030D-6E8A-4147-A177-3AD203B41FA5}">
                      <a16:colId xmlns:a16="http://schemas.microsoft.com/office/drawing/2014/main" val="607302209"/>
                    </a:ext>
                  </a:extLst>
                </a:gridCol>
                <a:gridCol w="3271726">
                  <a:extLst>
                    <a:ext uri="{9D8B030D-6E8A-4147-A177-3AD203B41FA5}">
                      <a16:colId xmlns:a16="http://schemas.microsoft.com/office/drawing/2014/main" val="3648153239"/>
                    </a:ext>
                  </a:extLst>
                </a:gridCol>
              </a:tblGrid>
              <a:tr h="370075">
                <a:tc>
                  <a:txBody>
                    <a:bodyPr/>
                    <a:lstStyle/>
                    <a:p>
                      <a:endParaRPr lang="en-US" sz="1600" dirty="0"/>
                    </a:p>
                  </a:txBody>
                  <a:tcPr marL="68580" marR="68580" marT="34290" marB="34290" anchor="ctr"/>
                </a:tc>
                <a:tc>
                  <a:txBody>
                    <a:bodyPr/>
                    <a:lstStyle/>
                    <a:p>
                      <a:r>
                        <a:rPr lang="en-US" sz="1600" dirty="0"/>
                        <a:t>Derivation Concept - DC</a:t>
                      </a:r>
                    </a:p>
                  </a:txBody>
                  <a:tcPr marL="68580" marR="68580" marT="34290" marB="34290" anchor="ctr"/>
                </a:tc>
                <a:tc>
                  <a:txBody>
                    <a:bodyPr/>
                    <a:lstStyle/>
                    <a:p>
                      <a:r>
                        <a:rPr lang="en-US" sz="1600" dirty="0"/>
                        <a:t>Analysis Concept - AC</a:t>
                      </a:r>
                    </a:p>
                  </a:txBody>
                  <a:tcPr marL="68580" marR="68580" marT="34290" marB="34290" anchor="ctr"/>
                </a:tc>
                <a:extLst>
                  <a:ext uri="{0D108BD9-81ED-4DB2-BD59-A6C34878D82A}">
                    <a16:rowId xmlns:a16="http://schemas.microsoft.com/office/drawing/2014/main" val="1322487840"/>
                  </a:ext>
                </a:extLst>
              </a:tr>
              <a:tr h="370075">
                <a:tc>
                  <a:txBody>
                    <a:bodyPr/>
                    <a:lstStyle/>
                    <a:p>
                      <a:r>
                        <a:rPr lang="en-US" sz="1200" b="1" dirty="0"/>
                        <a:t>Covers</a:t>
                      </a:r>
                    </a:p>
                  </a:txBody>
                  <a:tcPr marL="68580" marR="68580" marT="34290" marB="34290" anchor="ctr"/>
                </a:tc>
                <a:tc>
                  <a:txBody>
                    <a:bodyPr/>
                    <a:lstStyle/>
                    <a:p>
                      <a:r>
                        <a:rPr lang="en-US" sz="1200" dirty="0"/>
                        <a:t>Handling of subject-level data prior to analysis</a:t>
                      </a:r>
                    </a:p>
                  </a:txBody>
                  <a:tcPr marL="68580" marR="68580" marT="34290" marB="34290" anchor="ctr"/>
                </a:tc>
                <a:tc>
                  <a:txBody>
                    <a:bodyPr/>
                    <a:lstStyle/>
                    <a:p>
                      <a:r>
                        <a:rPr lang="en-US" sz="1200" dirty="0"/>
                        <a:t>Analysis and creation of non-subject-level data</a:t>
                      </a:r>
                    </a:p>
                  </a:txBody>
                  <a:tcPr marL="68580" marR="68580" marT="34290" marB="34290" anchor="ctr"/>
                </a:tc>
                <a:extLst>
                  <a:ext uri="{0D108BD9-81ED-4DB2-BD59-A6C34878D82A}">
                    <a16:rowId xmlns:a16="http://schemas.microsoft.com/office/drawing/2014/main" val="3058604826"/>
                  </a:ext>
                </a:extLst>
              </a:tr>
              <a:tr h="456257">
                <a:tc>
                  <a:txBody>
                    <a:bodyPr/>
                    <a:lstStyle/>
                    <a:p>
                      <a:r>
                        <a:rPr lang="en-US" sz="1200" b="1" dirty="0"/>
                        <a:t>Purpose</a:t>
                      </a:r>
                    </a:p>
                  </a:txBody>
                  <a:tcPr marL="68580" marR="68580" marT="34290" marB="34290"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t>Generates new derived data from collected or derived data</a:t>
                      </a:r>
                    </a:p>
                  </a:txBody>
                  <a:tcPr marL="68580" marR="68580" marT="34290" marB="34290"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t>Examines existing data to draw conclusions, identify patterns and test hypotheses</a:t>
                      </a:r>
                    </a:p>
                  </a:txBody>
                  <a:tcPr marL="68580" marR="68580" marT="34290" marB="34290" anchor="ctr"/>
                </a:tc>
                <a:extLst>
                  <a:ext uri="{0D108BD9-81ED-4DB2-BD59-A6C34878D82A}">
                    <a16:rowId xmlns:a16="http://schemas.microsoft.com/office/drawing/2014/main" val="2334369002"/>
                  </a:ext>
                </a:extLst>
              </a:tr>
              <a:tr h="370075">
                <a:tc>
                  <a:txBody>
                    <a:bodyPr/>
                    <a:lstStyle/>
                    <a:p>
                      <a:r>
                        <a:rPr lang="en-US" sz="1200" b="1" dirty="0"/>
                        <a:t>Process</a:t>
                      </a:r>
                    </a:p>
                  </a:txBody>
                  <a:tcPr marL="68580" marR="68580" marT="34290" marB="34290"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t>From SDTM to </a:t>
                      </a:r>
                      <a:r>
                        <a:rPr lang="en-US" sz="1200" dirty="0" err="1"/>
                        <a:t>ADaM</a:t>
                      </a:r>
                      <a:endParaRPr lang="en-US" sz="1200" dirty="0"/>
                    </a:p>
                  </a:txBody>
                  <a:tcPr marL="68580" marR="68580" marT="34290" marB="34290"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t>From </a:t>
                      </a:r>
                      <a:r>
                        <a:rPr lang="en-US" sz="1200" dirty="0" err="1"/>
                        <a:t>ADaM</a:t>
                      </a:r>
                      <a:r>
                        <a:rPr lang="en-US" sz="1200" dirty="0"/>
                        <a:t> to ARS</a:t>
                      </a:r>
                    </a:p>
                  </a:txBody>
                  <a:tcPr marL="68580" marR="68580" marT="34290" marB="34290" anchor="ctr"/>
                </a:tc>
                <a:extLst>
                  <a:ext uri="{0D108BD9-81ED-4DB2-BD59-A6C34878D82A}">
                    <a16:rowId xmlns:a16="http://schemas.microsoft.com/office/drawing/2014/main" val="330518151"/>
                  </a:ext>
                </a:extLst>
              </a:tr>
              <a:tr h="456257">
                <a:tc>
                  <a:txBody>
                    <a:bodyPr/>
                    <a:lstStyle/>
                    <a:p>
                      <a:r>
                        <a:rPr lang="en-US" sz="1200" b="1" dirty="0"/>
                        <a:t>Outcome</a:t>
                      </a:r>
                    </a:p>
                  </a:txBody>
                  <a:tcPr marL="68580" marR="68580" marT="34290" marB="34290"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t>Derived data that serve as input for subsequent derivations or analyses</a:t>
                      </a:r>
                    </a:p>
                  </a:txBody>
                  <a:tcPr marL="68580" marR="68580" marT="34290" marB="34290"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t>Aggregated data that produce insights, conclusions, or evaluations</a:t>
                      </a:r>
                    </a:p>
                  </a:txBody>
                  <a:tcPr marL="68580" marR="68580" marT="34290" marB="34290" anchor="ctr"/>
                </a:tc>
                <a:extLst>
                  <a:ext uri="{0D108BD9-81ED-4DB2-BD59-A6C34878D82A}">
                    <a16:rowId xmlns:a16="http://schemas.microsoft.com/office/drawing/2014/main" val="1107085680"/>
                  </a:ext>
                </a:extLst>
              </a:tr>
              <a:tr h="370075">
                <a:tc>
                  <a:txBody>
                    <a:bodyPr/>
                    <a:lstStyle/>
                    <a:p>
                      <a:r>
                        <a:rPr lang="en-US" sz="1200" b="1" dirty="0"/>
                        <a:t>Methods</a:t>
                      </a:r>
                    </a:p>
                  </a:txBody>
                  <a:tcPr marL="68580" marR="68580" marT="34290" marB="34290" anchor="ctr"/>
                </a:tc>
                <a:tc>
                  <a:txBody>
                    <a:bodyPr/>
                    <a:lstStyle/>
                    <a:p>
                      <a:r>
                        <a:rPr lang="en-US" sz="1200" dirty="0"/>
                        <a:t>Mathematical operations and algorithms</a:t>
                      </a:r>
                    </a:p>
                  </a:txBody>
                  <a:tcPr marL="68580" marR="68580" marT="34290" marB="34290" anchor="ctr"/>
                </a:tc>
                <a:tc>
                  <a:txBody>
                    <a:bodyPr/>
                    <a:lstStyle/>
                    <a:p>
                      <a:r>
                        <a:rPr lang="en-US" sz="1200" dirty="0"/>
                        <a:t>Statistical methods</a:t>
                      </a:r>
                    </a:p>
                  </a:txBody>
                  <a:tcPr marL="68580" marR="68580" marT="34290" marB="34290" anchor="ctr"/>
                </a:tc>
                <a:extLst>
                  <a:ext uri="{0D108BD9-81ED-4DB2-BD59-A6C34878D82A}">
                    <a16:rowId xmlns:a16="http://schemas.microsoft.com/office/drawing/2014/main" val="274844435"/>
                  </a:ext>
                </a:extLst>
              </a:tr>
              <a:tr h="1003766">
                <a:tc>
                  <a:txBody>
                    <a:bodyPr/>
                    <a:lstStyle/>
                    <a:p>
                      <a:r>
                        <a:rPr lang="en-US" sz="1200" b="1" dirty="0"/>
                        <a:t>Examples</a:t>
                      </a:r>
                    </a:p>
                  </a:txBody>
                  <a:tcPr marL="68580" marR="68580" marT="34290" marB="34290" anchor="ctr">
                    <a:lnB w="12700" cap="flat" cmpd="sng" algn="ctr">
                      <a:noFill/>
                      <a:prstDash val="solid"/>
                      <a:round/>
                      <a:headEnd type="none" w="med" len="med"/>
                      <a:tailEnd type="none" w="med" len="med"/>
                    </a:lnB>
                  </a:tcPr>
                </a:tc>
                <a:tc>
                  <a:txBody>
                    <a:bodyPr/>
                    <a:lstStyle/>
                    <a:p>
                      <a:r>
                        <a:rPr lang="en-US" sz="1200" dirty="0"/>
                        <a:t>Change from Baseline</a:t>
                      </a:r>
                    </a:p>
                    <a:p>
                      <a:r>
                        <a:rPr lang="en-US" sz="1200" dirty="0"/>
                        <a:t>Analysis Visit - Week 24</a:t>
                      </a:r>
                    </a:p>
                    <a:p>
                      <a:r>
                        <a:rPr lang="en-US" sz="1200" dirty="0"/>
                        <a:t>Safety Analysis Set</a:t>
                      </a:r>
                    </a:p>
                  </a:txBody>
                  <a:tcPr marL="68580" marR="68580" marT="34290" marB="34290" anchor="ctr">
                    <a:lnB w="12700" cap="flat" cmpd="sng" algn="ctr">
                      <a:noFill/>
                      <a:prstDash val="solid"/>
                      <a:round/>
                      <a:headEnd type="none" w="med" len="med"/>
                      <a:tailEnd type="none" w="med" len="med"/>
                    </a:lnB>
                  </a:tcPr>
                </a:tc>
                <a:tc>
                  <a:txBody>
                    <a:bodyPr/>
                    <a:lstStyle/>
                    <a:p>
                      <a:r>
                        <a:rPr lang="en-US" sz="1200" dirty="0"/>
                        <a:t>Mean</a:t>
                      </a:r>
                    </a:p>
                    <a:p>
                      <a:r>
                        <a:rPr lang="en-US" sz="1200" dirty="0"/>
                        <a:t>ANCOVA</a:t>
                      </a:r>
                    </a:p>
                    <a:p>
                      <a:r>
                        <a:rPr lang="en-US" sz="1200" dirty="0"/>
                        <a:t>Mixed Model</a:t>
                      </a:r>
                    </a:p>
                  </a:txBody>
                  <a:tcPr marL="68580" marR="68580" marT="34290" marB="34290" anchor="ctr">
                    <a:lnB w="12700" cap="flat" cmpd="sng" algn="ctr">
                      <a:noFill/>
                      <a:prstDash val="solid"/>
                      <a:round/>
                      <a:headEnd type="none" w="med" len="med"/>
                      <a:tailEnd type="none" w="med" len="med"/>
                    </a:lnB>
                  </a:tcPr>
                </a:tc>
                <a:extLst>
                  <a:ext uri="{0D108BD9-81ED-4DB2-BD59-A6C34878D82A}">
                    <a16:rowId xmlns:a16="http://schemas.microsoft.com/office/drawing/2014/main" val="3199076417"/>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9329B-78BA-3308-B734-046EEFF006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2A91F6-96BC-5F20-6D1F-1F20D481C851}"/>
              </a:ext>
            </a:extLst>
          </p:cNvPr>
          <p:cNvSpPr>
            <a:spLocks noGrp="1"/>
          </p:cNvSpPr>
          <p:nvPr>
            <p:ph type="title"/>
          </p:nvPr>
        </p:nvSpPr>
        <p:spPr/>
        <p:txBody>
          <a:bodyPr>
            <a:normAutofit/>
          </a:bodyPr>
          <a:lstStyle/>
          <a:p>
            <a:r>
              <a:rPr lang="en-US" dirty="0"/>
              <a:t>How it fits in</a:t>
            </a:r>
          </a:p>
        </p:txBody>
      </p:sp>
      <p:pic>
        <p:nvPicPr>
          <p:cNvPr id="7" name="Content Placeholder 6" descr="A diagram of data collection&#10;&#10;AI-generated content may be incorrect.">
            <a:extLst>
              <a:ext uri="{FF2B5EF4-FFF2-40B4-BE49-F238E27FC236}">
                <a16:creationId xmlns:a16="http://schemas.microsoft.com/office/drawing/2014/main" id="{717204DA-242C-05B3-1973-E1F863F71573}"/>
              </a:ext>
            </a:extLst>
          </p:cNvPr>
          <p:cNvPicPr>
            <a:picLocks noGrp="1" noChangeAspect="1"/>
          </p:cNvPicPr>
          <p:nvPr>
            <p:ph idx="1"/>
          </p:nvPr>
        </p:nvPicPr>
        <p:blipFill>
          <a:blip r:embed="rId2"/>
          <a:stretch>
            <a:fillRect/>
          </a:stretch>
        </p:blipFill>
        <p:spPr>
          <a:xfrm>
            <a:off x="970870" y="1111250"/>
            <a:ext cx="7545160" cy="3521075"/>
          </a:xfrm>
        </p:spPr>
      </p:pic>
      <p:sp>
        <p:nvSpPr>
          <p:cNvPr id="6" name="Slide Number Placeholder 5">
            <a:extLst>
              <a:ext uri="{FF2B5EF4-FFF2-40B4-BE49-F238E27FC236}">
                <a16:creationId xmlns:a16="http://schemas.microsoft.com/office/drawing/2014/main" id="{6641BC4A-7293-4680-9463-7738A691C1C4}"/>
              </a:ext>
            </a:extLst>
          </p:cNvPr>
          <p:cNvSpPr>
            <a:spLocks noGrp="1"/>
          </p:cNvSpPr>
          <p:nvPr>
            <p:ph type="sldNum" sz="quarter" idx="12"/>
          </p:nvPr>
        </p:nvSpPr>
        <p:spPr/>
        <p:txBody>
          <a:bodyPr/>
          <a:lstStyle/>
          <a:p>
            <a:fld id="{EB4FF9C4-EEBF-D24D-8A4E-C0B9CCE3F975}" type="slidenum">
              <a:rPr lang="en-US" smtClean="0"/>
              <a:pPr/>
              <a:t>22</a:t>
            </a:fld>
            <a:endParaRPr lang="en-US"/>
          </a:p>
        </p:txBody>
      </p:sp>
      <p:sp>
        <p:nvSpPr>
          <p:cNvPr id="5" name="Footer Placeholder 4">
            <a:extLst>
              <a:ext uri="{FF2B5EF4-FFF2-40B4-BE49-F238E27FC236}">
                <a16:creationId xmlns:a16="http://schemas.microsoft.com/office/drawing/2014/main" id="{84035D06-F87E-C871-47A5-31208ADD8837}"/>
              </a:ext>
            </a:extLst>
          </p:cNvPr>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spTree>
    <p:extLst>
      <p:ext uri="{BB962C8B-B14F-4D97-AF65-F5344CB8AC3E}">
        <p14:creationId xmlns:p14="http://schemas.microsoft.com/office/powerpoint/2010/main" val="1486453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8">
          <a:extLst>
            <a:ext uri="{FF2B5EF4-FFF2-40B4-BE49-F238E27FC236}">
              <a16:creationId xmlns:a16="http://schemas.microsoft.com/office/drawing/2014/main" id="{730BCD63-8B66-6F20-1E29-3AC58D02DC8A}"/>
            </a:ext>
          </a:extLst>
        </p:cNvPr>
        <p:cNvGrpSpPr/>
        <p:nvPr/>
      </p:nvGrpSpPr>
      <p:grpSpPr>
        <a:xfrm>
          <a:off x="0" y="0"/>
          <a:ext cx="0" cy="0"/>
          <a:chOff x="0" y="0"/>
          <a:chExt cx="0" cy="0"/>
        </a:xfrm>
      </p:grpSpPr>
      <p:sp>
        <p:nvSpPr>
          <p:cNvPr id="319" name="Google Shape;319;p27">
            <a:extLst>
              <a:ext uri="{FF2B5EF4-FFF2-40B4-BE49-F238E27FC236}">
                <a16:creationId xmlns:a16="http://schemas.microsoft.com/office/drawing/2014/main" id="{1C1951CC-1D8C-0D8A-E44C-2F3EABCE5521}"/>
              </a:ext>
            </a:extLst>
          </p:cNvPr>
          <p:cNvSpPr txBox="1">
            <a:spLocks noGrp="1"/>
          </p:cNvSpPr>
          <p:nvPr>
            <p:ph type="title"/>
          </p:nvPr>
        </p:nvSpPr>
        <p:spPr>
          <a:xfrm>
            <a:off x="800100" y="-28350"/>
            <a:ext cx="7886700" cy="994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Clr>
                <a:schemeClr val="dk1"/>
              </a:buClr>
              <a:buSzPts val="2400"/>
              <a:buFont typeface="Arial"/>
              <a:buNone/>
            </a:pPr>
            <a:r>
              <a:rPr lang="en-US" dirty="0"/>
              <a:t>Layers</a:t>
            </a:r>
            <a:endParaRPr dirty="0"/>
          </a:p>
        </p:txBody>
      </p:sp>
      <p:sp>
        <p:nvSpPr>
          <p:cNvPr id="320" name="Google Shape;320;p27">
            <a:extLst>
              <a:ext uri="{FF2B5EF4-FFF2-40B4-BE49-F238E27FC236}">
                <a16:creationId xmlns:a16="http://schemas.microsoft.com/office/drawing/2014/main" id="{EF2B654F-D28D-6BFD-5845-5F07D0BE63B0}"/>
              </a:ext>
            </a:extLst>
          </p:cNvPr>
          <p:cNvSpPr txBox="1">
            <a:spLocks noGrp="1"/>
          </p:cNvSpPr>
          <p:nvPr>
            <p:ph type="body" idx="1"/>
          </p:nvPr>
        </p:nvSpPr>
        <p:spPr>
          <a:xfrm>
            <a:off x="702800" y="915300"/>
            <a:ext cx="8274900" cy="3852000"/>
          </a:xfrm>
          <a:prstGeom prst="rect">
            <a:avLst/>
          </a:prstGeom>
          <a:noFill/>
          <a:ln>
            <a:noFill/>
          </a:ln>
        </p:spPr>
        <p:txBody>
          <a:bodyPr spcFirstLastPara="1" wrap="square" lIns="0" tIns="0" rIns="0" bIns="0" anchor="t" anchorCtr="0">
            <a:normAutofit/>
          </a:bodyPr>
          <a:lstStyle/>
          <a:p>
            <a:pPr marL="171450" lvl="0" indent="-65722" algn="l" rtl="0">
              <a:lnSpc>
                <a:spcPct val="90000"/>
              </a:lnSpc>
              <a:spcBef>
                <a:spcPts val="750"/>
              </a:spcBef>
              <a:spcAft>
                <a:spcPts val="0"/>
              </a:spcAft>
              <a:buClr>
                <a:schemeClr val="dk1"/>
              </a:buClr>
              <a:buSzPts val="1800"/>
              <a:buNone/>
            </a:pPr>
            <a:endParaRPr lang="en-US" dirty="0"/>
          </a:p>
          <a:p>
            <a:pPr marL="171450" lvl="0" indent="-65722" algn="l" rtl="0">
              <a:lnSpc>
                <a:spcPct val="90000"/>
              </a:lnSpc>
              <a:spcBef>
                <a:spcPts val="750"/>
              </a:spcBef>
              <a:spcAft>
                <a:spcPts val="0"/>
              </a:spcAft>
              <a:buClr>
                <a:schemeClr val="dk1"/>
              </a:buClr>
              <a:buSzPts val="1800"/>
              <a:buNone/>
            </a:pPr>
            <a:endParaRPr lang="en-US" dirty="0"/>
          </a:p>
          <a:p>
            <a:pPr marL="171450" lvl="0" indent="-65722" algn="l" rtl="0">
              <a:lnSpc>
                <a:spcPct val="90000"/>
              </a:lnSpc>
              <a:spcBef>
                <a:spcPts val="750"/>
              </a:spcBef>
              <a:spcAft>
                <a:spcPts val="0"/>
              </a:spcAft>
              <a:buClr>
                <a:schemeClr val="dk1"/>
              </a:buClr>
              <a:buSzPts val="1800"/>
              <a:buNone/>
            </a:pPr>
            <a:endParaRPr lang="en-US" dirty="0"/>
          </a:p>
          <a:p>
            <a:pPr marL="171450" lvl="0" indent="-65722" algn="l" rtl="0">
              <a:lnSpc>
                <a:spcPct val="90000"/>
              </a:lnSpc>
              <a:spcBef>
                <a:spcPts val="750"/>
              </a:spcBef>
              <a:spcAft>
                <a:spcPts val="0"/>
              </a:spcAft>
              <a:buClr>
                <a:schemeClr val="dk1"/>
              </a:buClr>
              <a:buSzPts val="1800"/>
              <a:buNone/>
            </a:pPr>
            <a:endParaRPr lang="en-US" dirty="0"/>
          </a:p>
          <a:p>
            <a:pPr marL="171450" lvl="0" indent="-65722" algn="l" rtl="0">
              <a:lnSpc>
                <a:spcPct val="90000"/>
              </a:lnSpc>
              <a:spcBef>
                <a:spcPts val="750"/>
              </a:spcBef>
              <a:spcAft>
                <a:spcPts val="0"/>
              </a:spcAft>
              <a:buClr>
                <a:schemeClr val="dk1"/>
              </a:buClr>
              <a:buSzPts val="1800"/>
              <a:buNone/>
            </a:pPr>
            <a:endParaRPr lang="en-US" dirty="0"/>
          </a:p>
          <a:p>
            <a:pPr marL="171450" lvl="0" indent="-65722" algn="l" rtl="0">
              <a:lnSpc>
                <a:spcPct val="90000"/>
              </a:lnSpc>
              <a:spcBef>
                <a:spcPts val="750"/>
              </a:spcBef>
              <a:spcAft>
                <a:spcPts val="0"/>
              </a:spcAft>
              <a:buClr>
                <a:schemeClr val="dk1"/>
              </a:buClr>
              <a:buSzPts val="1800"/>
              <a:buNone/>
            </a:pPr>
            <a:endParaRPr lang="en-US" dirty="0"/>
          </a:p>
          <a:p>
            <a:pPr marL="171450" lvl="0" indent="-65722" algn="l" rtl="0">
              <a:lnSpc>
                <a:spcPct val="90000"/>
              </a:lnSpc>
              <a:spcBef>
                <a:spcPts val="750"/>
              </a:spcBef>
              <a:spcAft>
                <a:spcPts val="0"/>
              </a:spcAft>
              <a:buClr>
                <a:schemeClr val="dk1"/>
              </a:buClr>
              <a:buSzPts val="1800"/>
              <a:buNone/>
            </a:pPr>
            <a:endParaRPr lang="en-US" dirty="0"/>
          </a:p>
          <a:p>
            <a:pPr marL="171450" lvl="0" indent="-65722" algn="l" rtl="0">
              <a:lnSpc>
                <a:spcPct val="90000"/>
              </a:lnSpc>
              <a:spcBef>
                <a:spcPts val="750"/>
              </a:spcBef>
              <a:spcAft>
                <a:spcPts val="0"/>
              </a:spcAft>
              <a:buClr>
                <a:schemeClr val="dk1"/>
              </a:buClr>
              <a:buSzPts val="1800"/>
              <a:buNone/>
            </a:pPr>
            <a:endParaRPr lang="en-US" dirty="0"/>
          </a:p>
          <a:p>
            <a:pPr marL="171450" lvl="0" indent="-65722" algn="l" rtl="0">
              <a:lnSpc>
                <a:spcPct val="90000"/>
              </a:lnSpc>
              <a:spcBef>
                <a:spcPts val="750"/>
              </a:spcBef>
              <a:spcAft>
                <a:spcPts val="0"/>
              </a:spcAft>
              <a:buClr>
                <a:schemeClr val="dk1"/>
              </a:buClr>
              <a:buSzPts val="1800"/>
              <a:buNone/>
            </a:pPr>
            <a:endParaRPr lang="en-US" sz="1100" dirty="0"/>
          </a:p>
          <a:p>
            <a:pPr marL="171450" lvl="0" indent="-65722" algn="l" rtl="0">
              <a:lnSpc>
                <a:spcPct val="90000"/>
              </a:lnSpc>
              <a:spcBef>
                <a:spcPts val="750"/>
              </a:spcBef>
              <a:spcAft>
                <a:spcPts val="0"/>
              </a:spcAft>
              <a:buClr>
                <a:schemeClr val="dk1"/>
              </a:buClr>
              <a:buSzPts val="1800"/>
              <a:buNone/>
            </a:pPr>
            <a:r>
              <a:rPr lang="en-US" sz="1400" dirty="0"/>
              <a:t>See ISO 11179 for more information</a:t>
            </a:r>
            <a:endParaRPr lang="en-US" sz="1100" dirty="0"/>
          </a:p>
          <a:p>
            <a:pPr marL="171450" lvl="0" indent="-65722" algn="l" rtl="0">
              <a:lnSpc>
                <a:spcPct val="90000"/>
              </a:lnSpc>
              <a:spcBef>
                <a:spcPts val="750"/>
              </a:spcBef>
              <a:spcAft>
                <a:spcPts val="0"/>
              </a:spcAft>
              <a:buClr>
                <a:schemeClr val="dk1"/>
              </a:buClr>
              <a:buSzPts val="1800"/>
              <a:buNone/>
            </a:pPr>
            <a:r>
              <a:rPr lang="en-US" sz="1100" dirty="0"/>
              <a:t>* Representational layer in ISO 11179</a:t>
            </a:r>
          </a:p>
          <a:p>
            <a:pPr marL="171450" lvl="0" indent="-65722" algn="l" rtl="0">
              <a:lnSpc>
                <a:spcPct val="90000"/>
              </a:lnSpc>
              <a:spcBef>
                <a:spcPts val="750"/>
              </a:spcBef>
              <a:spcAft>
                <a:spcPts val="0"/>
              </a:spcAft>
              <a:buClr>
                <a:schemeClr val="dk1"/>
              </a:buClr>
              <a:buSzPts val="1800"/>
              <a:buNone/>
            </a:pPr>
            <a:endParaRPr lang="en-US" dirty="0"/>
          </a:p>
          <a:p>
            <a:pPr marL="171450" lvl="0" indent="-65722" algn="l" rtl="0">
              <a:lnSpc>
                <a:spcPct val="90000"/>
              </a:lnSpc>
              <a:spcBef>
                <a:spcPts val="750"/>
              </a:spcBef>
              <a:spcAft>
                <a:spcPts val="0"/>
              </a:spcAft>
              <a:buClr>
                <a:schemeClr val="dk1"/>
              </a:buClr>
              <a:buSzPts val="1800"/>
              <a:buNone/>
            </a:pPr>
            <a:endParaRPr lang="en-US" dirty="0"/>
          </a:p>
          <a:p>
            <a:pPr marL="171450" lvl="0" indent="-65722" algn="l" rtl="0">
              <a:lnSpc>
                <a:spcPct val="90000"/>
              </a:lnSpc>
              <a:spcBef>
                <a:spcPts val="750"/>
              </a:spcBef>
              <a:spcAft>
                <a:spcPts val="0"/>
              </a:spcAft>
              <a:buClr>
                <a:schemeClr val="dk1"/>
              </a:buClr>
              <a:buSzPts val="1800"/>
              <a:buNone/>
            </a:pPr>
            <a:endParaRPr lang="en-US" dirty="0"/>
          </a:p>
          <a:p>
            <a:pPr marL="171450" lvl="0" indent="-65722" algn="l" rtl="0">
              <a:lnSpc>
                <a:spcPct val="90000"/>
              </a:lnSpc>
              <a:spcBef>
                <a:spcPts val="750"/>
              </a:spcBef>
              <a:spcAft>
                <a:spcPts val="0"/>
              </a:spcAft>
              <a:buClr>
                <a:schemeClr val="dk1"/>
              </a:buClr>
              <a:buSzPts val="1800"/>
              <a:buNone/>
            </a:pPr>
            <a:endParaRPr lang="en-US" dirty="0"/>
          </a:p>
          <a:p>
            <a:pPr marL="171450" lvl="0" indent="-65722" algn="l" rtl="0">
              <a:lnSpc>
                <a:spcPct val="90000"/>
              </a:lnSpc>
              <a:spcBef>
                <a:spcPts val="750"/>
              </a:spcBef>
              <a:spcAft>
                <a:spcPts val="0"/>
              </a:spcAft>
              <a:buClr>
                <a:schemeClr val="dk1"/>
              </a:buClr>
              <a:buSzPts val="1800"/>
              <a:buNone/>
            </a:pPr>
            <a:endParaRPr lang="en-US" dirty="0"/>
          </a:p>
        </p:txBody>
      </p:sp>
      <p:sp>
        <p:nvSpPr>
          <p:cNvPr id="321" name="Google Shape;321;p27">
            <a:extLst>
              <a:ext uri="{FF2B5EF4-FFF2-40B4-BE49-F238E27FC236}">
                <a16:creationId xmlns:a16="http://schemas.microsoft.com/office/drawing/2014/main" id="{60DEA30C-DB57-22D1-D67F-0B527E7BE986}"/>
              </a:ext>
            </a:extLst>
          </p:cNvPr>
          <p:cNvSpPr txBox="1">
            <a:spLocks noGrp="1"/>
          </p:cNvSpPr>
          <p:nvPr>
            <p:ph type="sldNum" idx="12"/>
          </p:nvPr>
        </p:nvSpPr>
        <p:spPr>
          <a:xfrm>
            <a:off x="8380520" y="4767263"/>
            <a:ext cx="306280" cy="273844"/>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23</a:t>
            </a:fld>
            <a:endParaRPr/>
          </a:p>
        </p:txBody>
      </p:sp>
      <p:sp>
        <p:nvSpPr>
          <p:cNvPr id="2" name="Google Shape;314;p24">
            <a:extLst>
              <a:ext uri="{FF2B5EF4-FFF2-40B4-BE49-F238E27FC236}">
                <a16:creationId xmlns:a16="http://schemas.microsoft.com/office/drawing/2014/main" id="{E781EC8E-5033-37DD-0E61-56E2DA0A51F2}"/>
              </a:ext>
            </a:extLst>
          </p:cNvPr>
          <p:cNvSpPr txBox="1">
            <a:spLocks/>
          </p:cNvSpPr>
          <p:nvPr/>
        </p:nvSpPr>
        <p:spPr>
          <a:xfrm>
            <a:off x="2500132" y="4767263"/>
            <a:ext cx="4676172" cy="27384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lang="en-US"/>
            </a:defPPr>
            <a:lvl1pPr marL="0" marR="0" lvl="0" algn="ctr" defTabSz="914400" rtl="0" eaLnBrk="1" latinLnBrk="0" hangingPunct="1">
              <a:lnSpc>
                <a:spcPct val="100000"/>
              </a:lnSpc>
              <a:spcBef>
                <a:spcPts val="0"/>
              </a:spcBef>
              <a:spcAft>
                <a:spcPts val="0"/>
              </a:spcAft>
              <a:buClr>
                <a:srgbClr val="000000"/>
              </a:buClr>
              <a:buSzPts val="1400"/>
              <a:buFont typeface="Arial"/>
              <a:buNone/>
              <a:defRPr sz="800" b="1" i="0" u="none" strike="noStrike" kern="1200" cap="none">
                <a:solidFill>
                  <a:schemeClr val="dk1"/>
                </a:solidFill>
                <a:latin typeface="Arial"/>
                <a:ea typeface="Arial"/>
                <a:cs typeface="Arial"/>
                <a:sym typeface="Arial"/>
              </a:defRPr>
            </a:lvl1pPr>
            <a:lvl2pPr marL="457200" marR="0" lvl="1" algn="l" defTabSz="914400" rtl="0" eaLnBrk="1" latinLnBrk="0" hangingPunct="1">
              <a:lnSpc>
                <a:spcPct val="100000"/>
              </a:lnSpc>
              <a:spcBef>
                <a:spcPts val="0"/>
              </a:spcBef>
              <a:spcAft>
                <a:spcPts val="0"/>
              </a:spcAft>
              <a:buClr>
                <a:srgbClr val="000000"/>
              </a:buClr>
              <a:buSzPts val="1400"/>
              <a:buFont typeface="Arial"/>
              <a:buNone/>
              <a:defRPr sz="1800" b="0" i="0" u="none" strike="noStrike" kern="1200" cap="none">
                <a:solidFill>
                  <a:schemeClr val="dk1"/>
                </a:solidFill>
                <a:latin typeface="Arial"/>
                <a:ea typeface="Arial"/>
                <a:cs typeface="Arial"/>
                <a:sym typeface="Arial"/>
              </a:defRPr>
            </a:lvl2pPr>
            <a:lvl3pPr marL="914400" marR="0" lvl="2" algn="l" defTabSz="914400" rtl="0" eaLnBrk="1" latinLnBrk="0" hangingPunct="1">
              <a:lnSpc>
                <a:spcPct val="100000"/>
              </a:lnSpc>
              <a:spcBef>
                <a:spcPts val="0"/>
              </a:spcBef>
              <a:spcAft>
                <a:spcPts val="0"/>
              </a:spcAft>
              <a:buClr>
                <a:srgbClr val="000000"/>
              </a:buClr>
              <a:buSzPts val="1400"/>
              <a:buFont typeface="Arial"/>
              <a:buNone/>
              <a:defRPr sz="1800" b="0" i="0" u="none" strike="noStrike" kern="1200" cap="none">
                <a:solidFill>
                  <a:schemeClr val="dk1"/>
                </a:solidFill>
                <a:latin typeface="Arial"/>
                <a:ea typeface="Arial"/>
                <a:cs typeface="Arial"/>
                <a:sym typeface="Arial"/>
              </a:defRPr>
            </a:lvl3pPr>
            <a:lvl4pPr marL="1371600" marR="0" lvl="3" algn="l" defTabSz="914400" rtl="0" eaLnBrk="1" latinLnBrk="0" hangingPunct="1">
              <a:lnSpc>
                <a:spcPct val="100000"/>
              </a:lnSpc>
              <a:spcBef>
                <a:spcPts val="0"/>
              </a:spcBef>
              <a:spcAft>
                <a:spcPts val="0"/>
              </a:spcAft>
              <a:buClr>
                <a:srgbClr val="000000"/>
              </a:buClr>
              <a:buSzPts val="1400"/>
              <a:buFont typeface="Arial"/>
              <a:buNone/>
              <a:defRPr sz="1800" b="0" i="0" u="none" strike="noStrike" kern="1200" cap="none">
                <a:solidFill>
                  <a:schemeClr val="dk1"/>
                </a:solidFill>
                <a:latin typeface="Arial"/>
                <a:ea typeface="Arial"/>
                <a:cs typeface="Arial"/>
                <a:sym typeface="Arial"/>
              </a:defRPr>
            </a:lvl4pPr>
            <a:lvl5pPr marL="1828800" marR="0" lvl="4" algn="l" defTabSz="914400" rtl="0" eaLnBrk="1" latinLnBrk="0" hangingPunct="1">
              <a:lnSpc>
                <a:spcPct val="100000"/>
              </a:lnSpc>
              <a:spcBef>
                <a:spcPts val="0"/>
              </a:spcBef>
              <a:spcAft>
                <a:spcPts val="0"/>
              </a:spcAft>
              <a:buClr>
                <a:srgbClr val="000000"/>
              </a:buClr>
              <a:buSzPts val="1400"/>
              <a:buFont typeface="Arial"/>
              <a:buNone/>
              <a:defRPr sz="1800" b="0" i="0" u="none" strike="noStrike" kern="1200" cap="none">
                <a:solidFill>
                  <a:schemeClr val="dk1"/>
                </a:solidFill>
                <a:latin typeface="Arial"/>
                <a:ea typeface="Arial"/>
                <a:cs typeface="Arial"/>
                <a:sym typeface="Arial"/>
              </a:defRPr>
            </a:lvl5pPr>
            <a:lvl6pPr marL="2286000" marR="0" lvl="5" algn="l" defTabSz="914400" rtl="0" eaLnBrk="1" latinLnBrk="0" hangingPunct="1">
              <a:lnSpc>
                <a:spcPct val="100000"/>
              </a:lnSpc>
              <a:spcBef>
                <a:spcPts val="0"/>
              </a:spcBef>
              <a:spcAft>
                <a:spcPts val="0"/>
              </a:spcAft>
              <a:buClr>
                <a:srgbClr val="000000"/>
              </a:buClr>
              <a:buSzPts val="1400"/>
              <a:buFont typeface="Arial"/>
              <a:buNone/>
              <a:defRPr sz="1800" b="0" i="0" u="none" strike="noStrike" kern="1200" cap="none">
                <a:solidFill>
                  <a:schemeClr val="dk1"/>
                </a:solidFill>
                <a:latin typeface="Arial"/>
                <a:ea typeface="Arial"/>
                <a:cs typeface="Arial"/>
                <a:sym typeface="Arial"/>
              </a:defRPr>
            </a:lvl6pPr>
            <a:lvl7pPr marL="2743200" marR="0" lvl="6" algn="l" defTabSz="914400" rtl="0" eaLnBrk="1" latinLnBrk="0" hangingPunct="1">
              <a:lnSpc>
                <a:spcPct val="100000"/>
              </a:lnSpc>
              <a:spcBef>
                <a:spcPts val="0"/>
              </a:spcBef>
              <a:spcAft>
                <a:spcPts val="0"/>
              </a:spcAft>
              <a:buClr>
                <a:srgbClr val="000000"/>
              </a:buClr>
              <a:buSzPts val="1400"/>
              <a:buFont typeface="Arial"/>
              <a:buNone/>
              <a:defRPr sz="1800" b="0" i="0" u="none" strike="noStrike" kern="1200" cap="none">
                <a:solidFill>
                  <a:schemeClr val="dk1"/>
                </a:solidFill>
                <a:latin typeface="Arial"/>
                <a:ea typeface="Arial"/>
                <a:cs typeface="Arial"/>
                <a:sym typeface="Arial"/>
              </a:defRPr>
            </a:lvl7pPr>
            <a:lvl8pPr marL="3200400" marR="0" lvl="7" algn="l" defTabSz="914400" rtl="0" eaLnBrk="1" latinLnBrk="0" hangingPunct="1">
              <a:lnSpc>
                <a:spcPct val="100000"/>
              </a:lnSpc>
              <a:spcBef>
                <a:spcPts val="0"/>
              </a:spcBef>
              <a:spcAft>
                <a:spcPts val="0"/>
              </a:spcAft>
              <a:buClr>
                <a:srgbClr val="000000"/>
              </a:buClr>
              <a:buSzPts val="1400"/>
              <a:buFont typeface="Arial"/>
              <a:buNone/>
              <a:defRPr sz="1800" b="0" i="0" u="none" strike="noStrike" kern="1200" cap="none">
                <a:solidFill>
                  <a:schemeClr val="dk1"/>
                </a:solidFill>
                <a:latin typeface="Arial"/>
                <a:ea typeface="Arial"/>
                <a:cs typeface="Arial"/>
                <a:sym typeface="Arial"/>
              </a:defRPr>
            </a:lvl8pPr>
            <a:lvl9pPr marL="3657600" marR="0" lvl="8" algn="l" defTabSz="914400" rtl="0" eaLnBrk="1" latinLnBrk="0" hangingPunct="1">
              <a:lnSpc>
                <a:spcPct val="100000"/>
              </a:lnSpc>
              <a:spcBef>
                <a:spcPts val="0"/>
              </a:spcBef>
              <a:spcAft>
                <a:spcPts val="0"/>
              </a:spcAft>
              <a:buClr>
                <a:srgbClr val="000000"/>
              </a:buClr>
              <a:buSzPts val="1400"/>
              <a:buFont typeface="Arial"/>
              <a:buNone/>
              <a:defRPr sz="1800" b="0" i="0" u="none" strike="noStrike" kern="1200" cap="none">
                <a:solidFill>
                  <a:schemeClr val="dk1"/>
                </a:solidFill>
                <a:latin typeface="Arial"/>
                <a:ea typeface="Arial"/>
                <a:cs typeface="Arial"/>
                <a:sym typeface="Arial"/>
              </a:defRPr>
            </a:lvl9pPr>
          </a:lstStyle>
          <a:p>
            <a:r>
              <a:rPr lang="en-US"/>
              <a:t>#ClearDataClearImpact</a:t>
            </a:r>
            <a:endParaRPr lang="en-US" dirty="0"/>
          </a:p>
        </p:txBody>
      </p:sp>
      <p:graphicFrame>
        <p:nvGraphicFramePr>
          <p:cNvPr id="3" name="Table 2">
            <a:extLst>
              <a:ext uri="{FF2B5EF4-FFF2-40B4-BE49-F238E27FC236}">
                <a16:creationId xmlns:a16="http://schemas.microsoft.com/office/drawing/2014/main" id="{A9D99942-4DC5-38B5-74B1-84374347901D}"/>
              </a:ext>
            </a:extLst>
          </p:cNvPr>
          <p:cNvGraphicFramePr>
            <a:graphicFrameLocks noGrp="1"/>
          </p:cNvGraphicFramePr>
          <p:nvPr>
            <p:extLst>
              <p:ext uri="{D42A27DB-BD31-4B8C-83A1-F6EECF244321}">
                <p14:modId xmlns:p14="http://schemas.microsoft.com/office/powerpoint/2010/main" val="1026768312"/>
              </p:ext>
            </p:extLst>
          </p:nvPr>
        </p:nvGraphicFramePr>
        <p:xfrm>
          <a:off x="702800" y="815572"/>
          <a:ext cx="7984000" cy="2988491"/>
        </p:xfrm>
        <a:graphic>
          <a:graphicData uri="http://schemas.openxmlformats.org/drawingml/2006/table">
            <a:tbl>
              <a:tblPr firstRow="1" bandRow="1">
                <a:tableStyleId>{6E25E649-3F16-4E02-A733-19D2CDBF48F0}</a:tableStyleId>
              </a:tblPr>
              <a:tblGrid>
                <a:gridCol w="1904042">
                  <a:extLst>
                    <a:ext uri="{9D8B030D-6E8A-4147-A177-3AD203B41FA5}">
                      <a16:colId xmlns:a16="http://schemas.microsoft.com/office/drawing/2014/main" val="3123510747"/>
                    </a:ext>
                  </a:extLst>
                </a:gridCol>
                <a:gridCol w="3039979">
                  <a:extLst>
                    <a:ext uri="{9D8B030D-6E8A-4147-A177-3AD203B41FA5}">
                      <a16:colId xmlns:a16="http://schemas.microsoft.com/office/drawing/2014/main" val="1338253379"/>
                    </a:ext>
                  </a:extLst>
                </a:gridCol>
                <a:gridCol w="3039979">
                  <a:extLst>
                    <a:ext uri="{9D8B030D-6E8A-4147-A177-3AD203B41FA5}">
                      <a16:colId xmlns:a16="http://schemas.microsoft.com/office/drawing/2014/main" val="1674472553"/>
                    </a:ext>
                  </a:extLst>
                </a:gridCol>
              </a:tblGrid>
              <a:tr h="395607">
                <a:tc>
                  <a:txBody>
                    <a:bodyPr/>
                    <a:lstStyle/>
                    <a:p>
                      <a:endParaRPr lang="en-US" sz="1400" dirty="0"/>
                    </a:p>
                  </a:txBody>
                  <a:tcPr marL="68580" marR="68580" marT="34290" marB="34290" anchor="ctr"/>
                </a:tc>
                <a:tc>
                  <a:txBody>
                    <a:bodyPr/>
                    <a:lstStyle/>
                    <a:p>
                      <a:r>
                        <a:rPr lang="en-US" sz="1400" dirty="0"/>
                        <a:t>Conceptual layer</a:t>
                      </a:r>
                    </a:p>
                  </a:txBody>
                  <a:tcPr marL="68580" marR="68580" marT="34290" marB="34290" anchor="ctr"/>
                </a:tc>
                <a:tc>
                  <a:txBody>
                    <a:bodyPr/>
                    <a:lstStyle/>
                    <a:p>
                      <a:r>
                        <a:rPr lang="en-US" sz="1400" dirty="0"/>
                        <a:t>Implementation layer*</a:t>
                      </a:r>
                    </a:p>
                  </a:txBody>
                  <a:tcPr marL="68580" marR="68580" marT="34290" marB="34290" anchor="ctr"/>
                </a:tc>
                <a:extLst>
                  <a:ext uri="{0D108BD9-81ED-4DB2-BD59-A6C34878D82A}">
                    <a16:rowId xmlns:a16="http://schemas.microsoft.com/office/drawing/2014/main" val="267433384"/>
                  </a:ext>
                </a:extLst>
              </a:tr>
              <a:tr h="876325">
                <a:tc>
                  <a:txBody>
                    <a:bodyPr/>
                    <a:lstStyle/>
                    <a:p>
                      <a:r>
                        <a:rPr lang="en-US" sz="1400" b="1" dirty="0"/>
                        <a:t>Definition</a:t>
                      </a:r>
                    </a:p>
                  </a:txBody>
                  <a:tcPr marL="68580" marR="68580" marT="34290" marB="34290" anchor="ctr"/>
                </a:tc>
                <a:tc>
                  <a:txBody>
                    <a:bodyPr/>
                    <a:lstStyle/>
                    <a:p>
                      <a:r>
                        <a:rPr lang="en-US" sz="1400" dirty="0"/>
                        <a:t>Description of the concept in the real world, independent of study and data standards</a:t>
                      </a:r>
                    </a:p>
                  </a:txBody>
                  <a:tcPr marL="68580" marR="68580" marT="34290" marB="34290" anchor="ctr"/>
                </a:tc>
                <a:tc>
                  <a:txBody>
                    <a:bodyPr/>
                    <a:lstStyle/>
                    <a:p>
                      <a:r>
                        <a:rPr lang="en-US" sz="1400" dirty="0"/>
                        <a:t>Representation of the concept instantiated in a data standard</a:t>
                      </a:r>
                    </a:p>
                  </a:txBody>
                  <a:tcPr marL="68580" marR="68580" marT="34290" marB="34290" anchor="ctr"/>
                </a:tc>
                <a:extLst>
                  <a:ext uri="{0D108BD9-81ED-4DB2-BD59-A6C34878D82A}">
                    <a16:rowId xmlns:a16="http://schemas.microsoft.com/office/drawing/2014/main" val="1695358784"/>
                  </a:ext>
                </a:extLst>
              </a:tr>
              <a:tr h="405062">
                <a:tc>
                  <a:txBody>
                    <a:bodyPr/>
                    <a:lstStyle/>
                    <a:p>
                      <a:r>
                        <a:rPr lang="en-US" sz="1400" b="1" dirty="0"/>
                        <a:t>Context</a:t>
                      </a:r>
                    </a:p>
                  </a:txBody>
                  <a:tcPr marL="68580" marR="68580" marT="34290" marB="34290" anchor="ctr"/>
                </a:tc>
                <a:tc>
                  <a:txBody>
                    <a:bodyPr/>
                    <a:lstStyle/>
                    <a:p>
                      <a:r>
                        <a:rPr lang="en-US" sz="1400" dirty="0"/>
                        <a:t>Not context dependent</a:t>
                      </a:r>
                    </a:p>
                  </a:txBody>
                  <a:tcPr marL="68580" marR="68580" marT="34290" marB="34290" anchor="ctr"/>
                </a:tc>
                <a:tc>
                  <a:txBody>
                    <a:bodyPr/>
                    <a:lstStyle/>
                    <a:p>
                      <a:r>
                        <a:rPr lang="en-US" sz="1400" dirty="0"/>
                        <a:t>Context dependent</a:t>
                      </a:r>
                    </a:p>
                  </a:txBody>
                  <a:tcPr marL="68580" marR="68580" marT="34290" marB="34290" anchor="ctr"/>
                </a:tc>
                <a:extLst>
                  <a:ext uri="{0D108BD9-81ED-4DB2-BD59-A6C34878D82A}">
                    <a16:rowId xmlns:a16="http://schemas.microsoft.com/office/drawing/2014/main" val="3293216675"/>
                  </a:ext>
                </a:extLst>
              </a:tr>
              <a:tr h="389477">
                <a:tc>
                  <a:txBody>
                    <a:bodyPr/>
                    <a:lstStyle/>
                    <a:p>
                      <a:r>
                        <a:rPr lang="en-US" sz="1400" b="1" dirty="0"/>
                        <a:t>For data collection</a:t>
                      </a:r>
                    </a:p>
                  </a:txBody>
                  <a:tcPr marL="68580" marR="68580" marT="34290" marB="34290" anchor="ctr"/>
                </a:tc>
                <a:tc>
                  <a:txBody>
                    <a:bodyPr/>
                    <a:lstStyle/>
                    <a:p>
                      <a:r>
                        <a:rPr lang="en-US" sz="1400" dirty="0"/>
                        <a:t>Biomedical Concept</a:t>
                      </a:r>
                    </a:p>
                  </a:txBody>
                  <a:tcPr marL="68580" marR="68580" marT="34290" marB="34290" anchor="ctr"/>
                </a:tc>
                <a:tc>
                  <a:txBody>
                    <a:bodyPr/>
                    <a:lstStyle/>
                    <a:p>
                      <a:r>
                        <a:rPr lang="en-US" sz="1400" dirty="0"/>
                        <a:t>SDTM Dataset Specialization</a:t>
                      </a:r>
                    </a:p>
                  </a:txBody>
                  <a:tcPr marL="68580" marR="68580" marT="34290" marB="34290" anchor="ctr"/>
                </a:tc>
                <a:extLst>
                  <a:ext uri="{0D108BD9-81ED-4DB2-BD59-A6C34878D82A}">
                    <a16:rowId xmlns:a16="http://schemas.microsoft.com/office/drawing/2014/main" val="2772382551"/>
                  </a:ext>
                </a:extLst>
              </a:tr>
              <a:tr h="882963">
                <a:tc>
                  <a:txBody>
                    <a:bodyPr/>
                    <a:lstStyle/>
                    <a:p>
                      <a:r>
                        <a:rPr lang="en-US" sz="1400" b="1" dirty="0"/>
                        <a:t>Examples</a:t>
                      </a:r>
                    </a:p>
                  </a:txBody>
                  <a:tcPr marL="68580" marR="68580" marT="34290" marB="34290" anchor="ctr">
                    <a:lnB w="12700" cap="flat" cmpd="sng" algn="ctr">
                      <a:noFill/>
                      <a:prstDash val="solid"/>
                      <a:round/>
                      <a:headEnd type="none" w="med" len="med"/>
                      <a:tailEnd type="none" w="med" len="med"/>
                    </a:lnB>
                  </a:tcPr>
                </a:tc>
                <a:tc>
                  <a:txBody>
                    <a:bodyPr/>
                    <a:lstStyle/>
                    <a:p>
                      <a:r>
                        <a:rPr lang="en-US" sz="1400" dirty="0"/>
                        <a:t>Change from Baseline</a:t>
                      </a:r>
                    </a:p>
                    <a:p>
                      <a:r>
                        <a:rPr lang="en-US" sz="1400" dirty="0"/>
                        <a:t>Safety Analysis Set</a:t>
                      </a:r>
                    </a:p>
                    <a:p>
                      <a:r>
                        <a:rPr lang="en-US" sz="1400" dirty="0"/>
                        <a:t>Mean</a:t>
                      </a:r>
                    </a:p>
                    <a:p>
                      <a:r>
                        <a:rPr lang="en-US" sz="1400" dirty="0"/>
                        <a:t>ANCOVA</a:t>
                      </a:r>
                    </a:p>
                  </a:txBody>
                  <a:tcPr marL="68580" marR="68580" marT="34290" marB="34290" anchor="ctr">
                    <a:lnB w="12700" cap="flat" cmpd="sng" algn="ctr">
                      <a:noFill/>
                      <a:prstDash val="solid"/>
                      <a:round/>
                      <a:headEnd type="none" w="med" len="med"/>
                      <a:tailEnd type="none" w="med" len="med"/>
                    </a:lnB>
                  </a:tcPr>
                </a:tc>
                <a:tc>
                  <a:txBody>
                    <a:bodyPr/>
                    <a:lstStyle/>
                    <a:p>
                      <a:r>
                        <a:rPr lang="en-US" sz="1400" dirty="0"/>
                        <a:t>CHG = AVAL - BASE</a:t>
                      </a:r>
                    </a:p>
                    <a:p>
                      <a:r>
                        <a:rPr lang="en-US" sz="1400" dirty="0"/>
                        <a:t>where SAFFL EQ ‘Y’</a:t>
                      </a:r>
                    </a:p>
                    <a:p>
                      <a:r>
                        <a:rPr lang="en-US" sz="1400" dirty="0"/>
                        <a:t>mean(x)</a:t>
                      </a:r>
                    </a:p>
                    <a:p>
                      <a:r>
                        <a:rPr lang="en-US" sz="1400" dirty="0"/>
                        <a:t>proc </a:t>
                      </a:r>
                      <a:r>
                        <a:rPr lang="en-US" sz="1400" dirty="0" err="1"/>
                        <a:t>glm</a:t>
                      </a:r>
                      <a:r>
                        <a:rPr lang="en-US" sz="1400" dirty="0"/>
                        <a:t> data=x; class…</a:t>
                      </a:r>
                    </a:p>
                  </a:txBody>
                  <a:tcPr marL="68580" marR="68580" marT="34290" marB="34290" anchor="ctr">
                    <a:lnB w="12700" cap="flat" cmpd="sng" algn="ctr">
                      <a:noFill/>
                      <a:prstDash val="solid"/>
                      <a:round/>
                      <a:headEnd type="none" w="med" len="med"/>
                      <a:tailEnd type="none" w="med" len="med"/>
                    </a:lnB>
                  </a:tcPr>
                </a:tc>
                <a:extLst>
                  <a:ext uri="{0D108BD9-81ED-4DB2-BD59-A6C34878D82A}">
                    <a16:rowId xmlns:a16="http://schemas.microsoft.com/office/drawing/2014/main" val="3880109739"/>
                  </a:ext>
                </a:extLst>
              </a:tr>
            </a:tbl>
          </a:graphicData>
        </a:graphic>
      </p:graphicFrame>
    </p:spTree>
    <p:extLst>
      <p:ext uri="{BB962C8B-B14F-4D97-AF65-F5344CB8AC3E}">
        <p14:creationId xmlns:p14="http://schemas.microsoft.com/office/powerpoint/2010/main" val="309319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7"/>
          <p:cNvSpPr txBox="1">
            <a:spLocks noGrp="1"/>
          </p:cNvSpPr>
          <p:nvPr>
            <p:ph type="title"/>
          </p:nvPr>
        </p:nvSpPr>
        <p:spPr>
          <a:xfrm>
            <a:off x="800100" y="-28350"/>
            <a:ext cx="7886700" cy="994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Clr>
                <a:schemeClr val="dk1"/>
              </a:buClr>
              <a:buSzPts val="2400"/>
              <a:buFont typeface="Arial"/>
              <a:buNone/>
            </a:pPr>
            <a:r>
              <a:rPr lang="en-US"/>
              <a:t>Next Steps </a:t>
            </a:r>
            <a:endParaRPr/>
          </a:p>
        </p:txBody>
      </p:sp>
      <p:sp>
        <p:nvSpPr>
          <p:cNvPr id="320" name="Google Shape;320;p27"/>
          <p:cNvSpPr txBox="1">
            <a:spLocks noGrp="1"/>
          </p:cNvSpPr>
          <p:nvPr>
            <p:ph type="body" idx="1"/>
          </p:nvPr>
        </p:nvSpPr>
        <p:spPr>
          <a:xfrm>
            <a:off x="702800" y="915300"/>
            <a:ext cx="8274900" cy="3852000"/>
          </a:xfrm>
          <a:prstGeom prst="rect">
            <a:avLst/>
          </a:prstGeom>
          <a:noFill/>
          <a:ln>
            <a:noFill/>
          </a:ln>
        </p:spPr>
        <p:txBody>
          <a:bodyPr spcFirstLastPara="1" wrap="square" lIns="0" tIns="0" rIns="0" bIns="0" anchor="t" anchorCtr="0">
            <a:normAutofit/>
          </a:bodyPr>
          <a:lstStyle/>
          <a:p>
            <a:pPr marL="171450" lvl="0" indent="-180022" algn="l" rtl="0">
              <a:lnSpc>
                <a:spcPct val="90000"/>
              </a:lnSpc>
              <a:spcBef>
                <a:spcPts val="0"/>
              </a:spcBef>
              <a:spcAft>
                <a:spcPts val="0"/>
              </a:spcAft>
              <a:buClr>
                <a:schemeClr val="dk1"/>
              </a:buClr>
              <a:buSzPts val="1800"/>
              <a:buChar char="•"/>
            </a:pPr>
            <a:r>
              <a:rPr lang="en-US" dirty="0"/>
              <a:t>Develop Data Model and examples</a:t>
            </a:r>
            <a:endParaRPr dirty="0"/>
          </a:p>
          <a:p>
            <a:pPr marL="171450" lvl="0" indent="-65722" algn="l" rtl="0">
              <a:lnSpc>
                <a:spcPct val="90000"/>
              </a:lnSpc>
              <a:spcBef>
                <a:spcPts val="750"/>
              </a:spcBef>
              <a:spcAft>
                <a:spcPts val="0"/>
              </a:spcAft>
              <a:buClr>
                <a:schemeClr val="dk1"/>
              </a:buClr>
              <a:buSzPts val="1800"/>
              <a:buNone/>
            </a:pPr>
            <a:endParaRPr dirty="0"/>
          </a:p>
          <a:p>
            <a:pPr marL="171450" lvl="0" indent="-180022" algn="l" rtl="0">
              <a:lnSpc>
                <a:spcPct val="90000"/>
              </a:lnSpc>
              <a:spcBef>
                <a:spcPts val="750"/>
              </a:spcBef>
              <a:spcAft>
                <a:spcPts val="0"/>
              </a:spcAft>
              <a:buClr>
                <a:schemeClr val="dk1"/>
              </a:buClr>
              <a:buSzPts val="1800"/>
              <a:buChar char="•"/>
            </a:pPr>
            <a:r>
              <a:rPr lang="en-US" dirty="0"/>
              <a:t>Define the boundaries between USDM, Analysis Results Standard, Biomedical Concepts, and Analysis Concepts / Derivation Concepts</a:t>
            </a:r>
            <a:endParaRPr dirty="0"/>
          </a:p>
          <a:p>
            <a:pPr marL="171450" lvl="0" indent="-65722" algn="l" rtl="0">
              <a:lnSpc>
                <a:spcPct val="90000"/>
              </a:lnSpc>
              <a:spcBef>
                <a:spcPts val="750"/>
              </a:spcBef>
              <a:spcAft>
                <a:spcPts val="0"/>
              </a:spcAft>
              <a:buClr>
                <a:schemeClr val="dk1"/>
              </a:buClr>
              <a:buSzPts val="1800"/>
              <a:buNone/>
            </a:pPr>
            <a:endParaRPr dirty="0"/>
          </a:p>
          <a:p>
            <a:pPr marL="171450" lvl="0" indent="-180022" algn="l" rtl="0">
              <a:lnSpc>
                <a:spcPct val="90000"/>
              </a:lnSpc>
              <a:spcBef>
                <a:spcPts val="750"/>
              </a:spcBef>
              <a:spcAft>
                <a:spcPts val="0"/>
              </a:spcAft>
              <a:buClr>
                <a:schemeClr val="dk1"/>
              </a:buClr>
              <a:buSzPts val="1800"/>
              <a:buChar char="•"/>
            </a:pPr>
            <a:r>
              <a:rPr lang="en-US" dirty="0"/>
              <a:t>Determine how to leverage existing ontologies such as STATO</a:t>
            </a:r>
            <a:endParaRPr dirty="0"/>
          </a:p>
          <a:p>
            <a:pPr marL="171450" lvl="0" indent="-65722" algn="l" rtl="0">
              <a:lnSpc>
                <a:spcPct val="90000"/>
              </a:lnSpc>
              <a:spcBef>
                <a:spcPts val="750"/>
              </a:spcBef>
              <a:spcAft>
                <a:spcPts val="0"/>
              </a:spcAft>
              <a:buClr>
                <a:schemeClr val="dk1"/>
              </a:buClr>
              <a:buSzPts val="1800"/>
              <a:buNone/>
            </a:pPr>
            <a:endParaRPr dirty="0"/>
          </a:p>
          <a:p>
            <a:pPr marL="171450" lvl="0" indent="-180022" algn="l" rtl="0">
              <a:lnSpc>
                <a:spcPct val="90000"/>
              </a:lnSpc>
              <a:spcBef>
                <a:spcPts val="750"/>
              </a:spcBef>
              <a:spcAft>
                <a:spcPts val="0"/>
              </a:spcAft>
              <a:buClr>
                <a:schemeClr val="dk1"/>
              </a:buClr>
              <a:buSzPts val="1800"/>
              <a:buChar char="•"/>
            </a:pPr>
            <a:r>
              <a:rPr lang="en-US" dirty="0"/>
              <a:t>Determine how to make this relatable to the CDISC community</a:t>
            </a:r>
            <a:endParaRPr dirty="0"/>
          </a:p>
          <a:p>
            <a:pPr indent="-178117">
              <a:spcBef>
                <a:spcPts val="375"/>
              </a:spcBef>
              <a:buClr>
                <a:schemeClr val="dk1"/>
              </a:buClr>
              <a:buSzPts val="1400"/>
            </a:pPr>
            <a:endParaRPr lang="en-US" dirty="0"/>
          </a:p>
          <a:p>
            <a:pPr indent="-178117">
              <a:spcBef>
                <a:spcPts val="375"/>
              </a:spcBef>
              <a:buClr>
                <a:schemeClr val="dk1"/>
              </a:buClr>
              <a:buSzPts val="1400"/>
            </a:pPr>
            <a:r>
              <a:rPr lang="en-US" dirty="0"/>
              <a:t>Creation of an </a:t>
            </a:r>
            <a:r>
              <a:rPr lang="en-US" dirty="0" err="1"/>
              <a:t>eSAP</a:t>
            </a:r>
            <a:endParaRPr dirty="0"/>
          </a:p>
          <a:p>
            <a:pPr marL="0" lvl="0" indent="0" algn="l" rtl="0">
              <a:lnSpc>
                <a:spcPct val="90000"/>
              </a:lnSpc>
              <a:spcBef>
                <a:spcPts val="750"/>
              </a:spcBef>
              <a:spcAft>
                <a:spcPts val="0"/>
              </a:spcAft>
              <a:buNone/>
            </a:pPr>
            <a:endParaRPr dirty="0"/>
          </a:p>
        </p:txBody>
      </p:sp>
      <p:sp>
        <p:nvSpPr>
          <p:cNvPr id="321" name="Google Shape;321;p27"/>
          <p:cNvSpPr txBox="1">
            <a:spLocks noGrp="1"/>
          </p:cNvSpPr>
          <p:nvPr>
            <p:ph type="sldNum" idx="12"/>
          </p:nvPr>
        </p:nvSpPr>
        <p:spPr>
          <a:xfrm>
            <a:off x="8380520" y="4767263"/>
            <a:ext cx="306280" cy="273844"/>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24</a:t>
            </a:fld>
            <a:endParaRPr/>
          </a:p>
        </p:txBody>
      </p:sp>
      <p:sp>
        <p:nvSpPr>
          <p:cNvPr id="2" name="Google Shape;314;p24">
            <a:extLst>
              <a:ext uri="{FF2B5EF4-FFF2-40B4-BE49-F238E27FC236}">
                <a16:creationId xmlns:a16="http://schemas.microsoft.com/office/drawing/2014/main" id="{40E7117C-5A92-EB04-235B-0E1C186B4F90}"/>
              </a:ext>
            </a:extLst>
          </p:cNvPr>
          <p:cNvSpPr txBox="1">
            <a:spLocks/>
          </p:cNvSpPr>
          <p:nvPr/>
        </p:nvSpPr>
        <p:spPr>
          <a:xfrm>
            <a:off x="2500132" y="4767263"/>
            <a:ext cx="4676172" cy="27384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lang="en-US"/>
            </a:defPPr>
            <a:lvl1pPr marL="0" marR="0" lvl="0" algn="ctr" defTabSz="914400" rtl="0" eaLnBrk="1" latinLnBrk="0" hangingPunct="1">
              <a:lnSpc>
                <a:spcPct val="100000"/>
              </a:lnSpc>
              <a:spcBef>
                <a:spcPts val="0"/>
              </a:spcBef>
              <a:spcAft>
                <a:spcPts val="0"/>
              </a:spcAft>
              <a:buClr>
                <a:srgbClr val="000000"/>
              </a:buClr>
              <a:buSzPts val="1400"/>
              <a:buFont typeface="Arial"/>
              <a:buNone/>
              <a:defRPr sz="800" b="1" i="0" u="none" strike="noStrike" kern="1200" cap="none">
                <a:solidFill>
                  <a:schemeClr val="dk1"/>
                </a:solidFill>
                <a:latin typeface="Arial"/>
                <a:ea typeface="Arial"/>
                <a:cs typeface="Arial"/>
                <a:sym typeface="Arial"/>
              </a:defRPr>
            </a:lvl1pPr>
            <a:lvl2pPr marL="457200" marR="0" lvl="1" algn="l" defTabSz="914400" rtl="0" eaLnBrk="1" latinLnBrk="0" hangingPunct="1">
              <a:lnSpc>
                <a:spcPct val="100000"/>
              </a:lnSpc>
              <a:spcBef>
                <a:spcPts val="0"/>
              </a:spcBef>
              <a:spcAft>
                <a:spcPts val="0"/>
              </a:spcAft>
              <a:buClr>
                <a:srgbClr val="000000"/>
              </a:buClr>
              <a:buSzPts val="1400"/>
              <a:buFont typeface="Arial"/>
              <a:buNone/>
              <a:defRPr sz="1800" b="0" i="0" u="none" strike="noStrike" kern="1200" cap="none">
                <a:solidFill>
                  <a:schemeClr val="dk1"/>
                </a:solidFill>
                <a:latin typeface="Arial"/>
                <a:ea typeface="Arial"/>
                <a:cs typeface="Arial"/>
                <a:sym typeface="Arial"/>
              </a:defRPr>
            </a:lvl2pPr>
            <a:lvl3pPr marL="914400" marR="0" lvl="2" algn="l" defTabSz="914400" rtl="0" eaLnBrk="1" latinLnBrk="0" hangingPunct="1">
              <a:lnSpc>
                <a:spcPct val="100000"/>
              </a:lnSpc>
              <a:spcBef>
                <a:spcPts val="0"/>
              </a:spcBef>
              <a:spcAft>
                <a:spcPts val="0"/>
              </a:spcAft>
              <a:buClr>
                <a:srgbClr val="000000"/>
              </a:buClr>
              <a:buSzPts val="1400"/>
              <a:buFont typeface="Arial"/>
              <a:buNone/>
              <a:defRPr sz="1800" b="0" i="0" u="none" strike="noStrike" kern="1200" cap="none">
                <a:solidFill>
                  <a:schemeClr val="dk1"/>
                </a:solidFill>
                <a:latin typeface="Arial"/>
                <a:ea typeface="Arial"/>
                <a:cs typeface="Arial"/>
                <a:sym typeface="Arial"/>
              </a:defRPr>
            </a:lvl3pPr>
            <a:lvl4pPr marL="1371600" marR="0" lvl="3" algn="l" defTabSz="914400" rtl="0" eaLnBrk="1" latinLnBrk="0" hangingPunct="1">
              <a:lnSpc>
                <a:spcPct val="100000"/>
              </a:lnSpc>
              <a:spcBef>
                <a:spcPts val="0"/>
              </a:spcBef>
              <a:spcAft>
                <a:spcPts val="0"/>
              </a:spcAft>
              <a:buClr>
                <a:srgbClr val="000000"/>
              </a:buClr>
              <a:buSzPts val="1400"/>
              <a:buFont typeface="Arial"/>
              <a:buNone/>
              <a:defRPr sz="1800" b="0" i="0" u="none" strike="noStrike" kern="1200" cap="none">
                <a:solidFill>
                  <a:schemeClr val="dk1"/>
                </a:solidFill>
                <a:latin typeface="Arial"/>
                <a:ea typeface="Arial"/>
                <a:cs typeface="Arial"/>
                <a:sym typeface="Arial"/>
              </a:defRPr>
            </a:lvl4pPr>
            <a:lvl5pPr marL="1828800" marR="0" lvl="4" algn="l" defTabSz="914400" rtl="0" eaLnBrk="1" latinLnBrk="0" hangingPunct="1">
              <a:lnSpc>
                <a:spcPct val="100000"/>
              </a:lnSpc>
              <a:spcBef>
                <a:spcPts val="0"/>
              </a:spcBef>
              <a:spcAft>
                <a:spcPts val="0"/>
              </a:spcAft>
              <a:buClr>
                <a:srgbClr val="000000"/>
              </a:buClr>
              <a:buSzPts val="1400"/>
              <a:buFont typeface="Arial"/>
              <a:buNone/>
              <a:defRPr sz="1800" b="0" i="0" u="none" strike="noStrike" kern="1200" cap="none">
                <a:solidFill>
                  <a:schemeClr val="dk1"/>
                </a:solidFill>
                <a:latin typeface="Arial"/>
                <a:ea typeface="Arial"/>
                <a:cs typeface="Arial"/>
                <a:sym typeface="Arial"/>
              </a:defRPr>
            </a:lvl5pPr>
            <a:lvl6pPr marL="2286000" marR="0" lvl="5" algn="l" defTabSz="914400" rtl="0" eaLnBrk="1" latinLnBrk="0" hangingPunct="1">
              <a:lnSpc>
                <a:spcPct val="100000"/>
              </a:lnSpc>
              <a:spcBef>
                <a:spcPts val="0"/>
              </a:spcBef>
              <a:spcAft>
                <a:spcPts val="0"/>
              </a:spcAft>
              <a:buClr>
                <a:srgbClr val="000000"/>
              </a:buClr>
              <a:buSzPts val="1400"/>
              <a:buFont typeface="Arial"/>
              <a:buNone/>
              <a:defRPr sz="1800" b="0" i="0" u="none" strike="noStrike" kern="1200" cap="none">
                <a:solidFill>
                  <a:schemeClr val="dk1"/>
                </a:solidFill>
                <a:latin typeface="Arial"/>
                <a:ea typeface="Arial"/>
                <a:cs typeface="Arial"/>
                <a:sym typeface="Arial"/>
              </a:defRPr>
            </a:lvl6pPr>
            <a:lvl7pPr marL="2743200" marR="0" lvl="6" algn="l" defTabSz="914400" rtl="0" eaLnBrk="1" latinLnBrk="0" hangingPunct="1">
              <a:lnSpc>
                <a:spcPct val="100000"/>
              </a:lnSpc>
              <a:spcBef>
                <a:spcPts val="0"/>
              </a:spcBef>
              <a:spcAft>
                <a:spcPts val="0"/>
              </a:spcAft>
              <a:buClr>
                <a:srgbClr val="000000"/>
              </a:buClr>
              <a:buSzPts val="1400"/>
              <a:buFont typeface="Arial"/>
              <a:buNone/>
              <a:defRPr sz="1800" b="0" i="0" u="none" strike="noStrike" kern="1200" cap="none">
                <a:solidFill>
                  <a:schemeClr val="dk1"/>
                </a:solidFill>
                <a:latin typeface="Arial"/>
                <a:ea typeface="Arial"/>
                <a:cs typeface="Arial"/>
                <a:sym typeface="Arial"/>
              </a:defRPr>
            </a:lvl7pPr>
            <a:lvl8pPr marL="3200400" marR="0" lvl="7" algn="l" defTabSz="914400" rtl="0" eaLnBrk="1" latinLnBrk="0" hangingPunct="1">
              <a:lnSpc>
                <a:spcPct val="100000"/>
              </a:lnSpc>
              <a:spcBef>
                <a:spcPts val="0"/>
              </a:spcBef>
              <a:spcAft>
                <a:spcPts val="0"/>
              </a:spcAft>
              <a:buClr>
                <a:srgbClr val="000000"/>
              </a:buClr>
              <a:buSzPts val="1400"/>
              <a:buFont typeface="Arial"/>
              <a:buNone/>
              <a:defRPr sz="1800" b="0" i="0" u="none" strike="noStrike" kern="1200" cap="none">
                <a:solidFill>
                  <a:schemeClr val="dk1"/>
                </a:solidFill>
                <a:latin typeface="Arial"/>
                <a:ea typeface="Arial"/>
                <a:cs typeface="Arial"/>
                <a:sym typeface="Arial"/>
              </a:defRPr>
            </a:lvl8pPr>
            <a:lvl9pPr marL="3657600" marR="0" lvl="8" algn="l" defTabSz="914400" rtl="0" eaLnBrk="1" latinLnBrk="0" hangingPunct="1">
              <a:lnSpc>
                <a:spcPct val="100000"/>
              </a:lnSpc>
              <a:spcBef>
                <a:spcPts val="0"/>
              </a:spcBef>
              <a:spcAft>
                <a:spcPts val="0"/>
              </a:spcAft>
              <a:buClr>
                <a:srgbClr val="000000"/>
              </a:buClr>
              <a:buSzPts val="1400"/>
              <a:buFont typeface="Arial"/>
              <a:buNone/>
              <a:defRPr sz="1800" b="0" i="0" u="none" strike="noStrike" kern="1200" cap="none">
                <a:solidFill>
                  <a:schemeClr val="dk1"/>
                </a:solidFill>
                <a:latin typeface="Arial"/>
                <a:ea typeface="Arial"/>
                <a:cs typeface="Arial"/>
                <a:sym typeface="Arial"/>
              </a:defRPr>
            </a:lvl9pPr>
          </a:lstStyle>
          <a:p>
            <a:r>
              <a:rPr lang="en-US"/>
              <a:t>#ClearDataClearImpact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E951C-28EA-8440-93C2-225179276D69}"/>
              </a:ext>
            </a:extLst>
          </p:cNvPr>
          <p:cNvSpPr>
            <a:spLocks noGrp="1"/>
          </p:cNvSpPr>
          <p:nvPr>
            <p:ph type="title"/>
          </p:nvPr>
        </p:nvSpPr>
        <p:spPr>
          <a:xfrm>
            <a:off x="2037790" y="273845"/>
            <a:ext cx="6078069" cy="2016968"/>
          </a:xfrm>
        </p:spPr>
        <p:txBody>
          <a:bodyPr/>
          <a:lstStyle/>
          <a:p>
            <a:r>
              <a:rPr lang="en-US" dirty="0"/>
              <a:t>Thank You!</a:t>
            </a:r>
          </a:p>
        </p:txBody>
      </p:sp>
      <p:sp>
        <p:nvSpPr>
          <p:cNvPr id="3" name="Content Placeholder 2">
            <a:extLst>
              <a:ext uri="{FF2B5EF4-FFF2-40B4-BE49-F238E27FC236}">
                <a16:creationId xmlns:a16="http://schemas.microsoft.com/office/drawing/2014/main" id="{17AF8973-D4CB-2442-AB5F-340D00FFFB4A}"/>
              </a:ext>
            </a:extLst>
          </p:cNvPr>
          <p:cNvSpPr>
            <a:spLocks noGrp="1"/>
          </p:cNvSpPr>
          <p:nvPr>
            <p:ph idx="1"/>
          </p:nvPr>
        </p:nvSpPr>
        <p:spPr>
          <a:xfrm>
            <a:off x="2037790" y="2714324"/>
            <a:ext cx="6078069" cy="1618298"/>
          </a:xfrm>
        </p:spPr>
        <p:txBody>
          <a:bodyPr>
            <a:normAutofit/>
          </a:bodyPr>
          <a:lstStyle/>
          <a:p>
            <a:r>
              <a:rPr lang="en-US" sz="1600" dirty="0"/>
              <a:t>Karl Wallendszus	</a:t>
            </a:r>
            <a:r>
              <a:rPr lang="en-US" sz="1600" dirty="0">
                <a:hlinkClick r:id="rId2"/>
              </a:rPr>
              <a:t>karl.wallendszus@ndph.ox.ac.uk</a:t>
            </a:r>
            <a:endParaRPr lang="en-US" sz="1600" dirty="0"/>
          </a:p>
          <a:p>
            <a:r>
              <a:rPr lang="en-US" sz="1600" dirty="0"/>
              <a:t>Edwin van Stein	</a:t>
            </a:r>
            <a:r>
              <a:rPr lang="en-US" sz="1600" dirty="0">
                <a:hlinkClick r:id="rId3"/>
              </a:rPr>
              <a:t>evanstein@cdisc.org</a:t>
            </a:r>
            <a:endParaRPr lang="en-US" sz="1600" dirty="0"/>
          </a:p>
        </p:txBody>
      </p:sp>
      <p:sp>
        <p:nvSpPr>
          <p:cNvPr id="4" name="Google Shape;155;g381f0ee8e2a_1_0">
            <a:extLst>
              <a:ext uri="{FF2B5EF4-FFF2-40B4-BE49-F238E27FC236}">
                <a16:creationId xmlns:a16="http://schemas.microsoft.com/office/drawing/2014/main" id="{2E43D5ED-4D20-4E4E-89DA-C72364239AD3}"/>
              </a:ext>
            </a:extLst>
          </p:cNvPr>
          <p:cNvSpPr txBox="1">
            <a:spLocks/>
          </p:cNvSpPr>
          <p:nvPr/>
        </p:nvSpPr>
        <p:spPr>
          <a:xfrm>
            <a:off x="8380520" y="4770626"/>
            <a:ext cx="306300" cy="273900"/>
          </a:xfrm>
          <a:prstGeom prst="rect">
            <a:avLst/>
          </a:prstGeom>
        </p:spPr>
        <p:txBody>
          <a:bodyPr spcFirstLastPara="1" wrap="square" lIns="0" tIns="0" rIns="0" bIns="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Clr>
                <a:srgbClr val="000000"/>
              </a:buClr>
              <a:buFont typeface="Arial"/>
              <a:buNone/>
            </a:pPr>
            <a:fld id="{00000000-1234-1234-1234-123412341234}" type="slidenum">
              <a:rPr lang="en-US" sz="800" smtClean="0"/>
              <a:pPr algn="r">
                <a:buClr>
                  <a:srgbClr val="000000"/>
                </a:buClr>
                <a:buFont typeface="Arial"/>
                <a:buNone/>
              </a:pPr>
              <a:t>25</a:t>
            </a:fld>
            <a:endParaRPr lang="en-US" sz="800" dirty="0"/>
          </a:p>
        </p:txBody>
      </p:sp>
    </p:spTree>
    <p:extLst>
      <p:ext uri="{BB962C8B-B14F-4D97-AF65-F5344CB8AC3E}">
        <p14:creationId xmlns:p14="http://schemas.microsoft.com/office/powerpoint/2010/main" val="83496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33E0F4-86C5-E150-9A7E-6C2DBB6114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319C82-3299-40AC-DBFE-DB9E821DC058}"/>
              </a:ext>
            </a:extLst>
          </p:cNvPr>
          <p:cNvSpPr>
            <a:spLocks noGrp="1"/>
          </p:cNvSpPr>
          <p:nvPr>
            <p:ph type="title"/>
          </p:nvPr>
        </p:nvSpPr>
        <p:spPr/>
        <p:txBody>
          <a:bodyPr>
            <a:normAutofit/>
          </a:bodyPr>
          <a:lstStyle/>
          <a:p>
            <a:r>
              <a:rPr lang="en-US" dirty="0"/>
              <a:t>Disclaimer and Disclosures</a:t>
            </a:r>
          </a:p>
        </p:txBody>
      </p:sp>
      <p:sp>
        <p:nvSpPr>
          <p:cNvPr id="3" name="Content Placeholder 2">
            <a:extLst>
              <a:ext uri="{FF2B5EF4-FFF2-40B4-BE49-F238E27FC236}">
                <a16:creationId xmlns:a16="http://schemas.microsoft.com/office/drawing/2014/main" id="{CD5F7610-105D-D9DD-2A10-ADED133C094A}"/>
              </a:ext>
            </a:extLst>
          </p:cNvPr>
          <p:cNvSpPr>
            <a:spLocks noGrp="1"/>
          </p:cNvSpPr>
          <p:nvPr>
            <p:ph idx="1"/>
          </p:nvPr>
        </p:nvSpPr>
        <p:spPr>
          <a:xfrm>
            <a:off x="800100" y="1111250"/>
            <a:ext cx="7886700" cy="2899276"/>
          </a:xfrm>
        </p:spPr>
        <p:txBody>
          <a:bodyPr>
            <a:normAutofit/>
          </a:bodyPr>
          <a:lstStyle/>
          <a:p>
            <a:r>
              <a:rPr lang="en-US" i="1" dirty="0"/>
              <a:t>The views and opinions expressed in this presentation are those of the authors and do not necessarily reflect the official policy or position of CDISC or Oxford University.</a:t>
            </a:r>
          </a:p>
          <a:p>
            <a:endParaRPr lang="en-US" i="1" dirty="0"/>
          </a:p>
          <a:p>
            <a:r>
              <a:rPr lang="en-US" i="1" dirty="0"/>
              <a:t>The authors have no real or apparent conflicts of interest to report.</a:t>
            </a:r>
            <a:endParaRPr lang="en-US" dirty="0"/>
          </a:p>
        </p:txBody>
      </p:sp>
      <p:sp>
        <p:nvSpPr>
          <p:cNvPr id="6" name="Slide Number Placeholder 5">
            <a:extLst>
              <a:ext uri="{FF2B5EF4-FFF2-40B4-BE49-F238E27FC236}">
                <a16:creationId xmlns:a16="http://schemas.microsoft.com/office/drawing/2014/main" id="{4F26A8A0-9F20-312B-6205-C635217037CB}"/>
              </a:ext>
            </a:extLst>
          </p:cNvPr>
          <p:cNvSpPr>
            <a:spLocks noGrp="1"/>
          </p:cNvSpPr>
          <p:nvPr>
            <p:ph type="sldNum" sz="quarter" idx="12"/>
          </p:nvPr>
        </p:nvSpPr>
        <p:spPr/>
        <p:txBody>
          <a:bodyPr/>
          <a:lstStyle/>
          <a:p>
            <a:fld id="{EB4FF9C4-EEBF-D24D-8A4E-C0B9CCE3F975}" type="slidenum">
              <a:rPr lang="en-US" smtClean="0"/>
              <a:pPr/>
              <a:t>3</a:t>
            </a:fld>
            <a:endParaRPr lang="en-US" dirty="0"/>
          </a:p>
        </p:txBody>
      </p:sp>
      <p:sp>
        <p:nvSpPr>
          <p:cNvPr id="5" name="Footer Placeholder 4">
            <a:extLst>
              <a:ext uri="{FF2B5EF4-FFF2-40B4-BE49-F238E27FC236}">
                <a16:creationId xmlns:a16="http://schemas.microsoft.com/office/drawing/2014/main" id="{4CE18731-F176-8322-F682-DBD38D2831FD}"/>
              </a:ext>
            </a:extLst>
          </p:cNvPr>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spTree>
    <p:extLst>
      <p:ext uri="{BB962C8B-B14F-4D97-AF65-F5344CB8AC3E}">
        <p14:creationId xmlns:p14="http://schemas.microsoft.com/office/powerpoint/2010/main" val="4091073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A879D90-4E5A-B24E-BCE1-A85BA18A722E}"/>
              </a:ext>
            </a:extLst>
          </p:cNvPr>
          <p:cNvSpPr>
            <a:spLocks noGrp="1"/>
          </p:cNvSpPr>
          <p:nvPr>
            <p:ph type="title"/>
          </p:nvPr>
        </p:nvSpPr>
        <p:spPr/>
        <p:txBody>
          <a:bodyPr/>
          <a:lstStyle/>
          <a:p>
            <a:r>
              <a:rPr lang="en-US" dirty="0"/>
              <a:t>Agenda</a:t>
            </a:r>
          </a:p>
        </p:txBody>
      </p:sp>
      <p:sp>
        <p:nvSpPr>
          <p:cNvPr id="8" name="Content Placeholder 7">
            <a:extLst>
              <a:ext uri="{FF2B5EF4-FFF2-40B4-BE49-F238E27FC236}">
                <a16:creationId xmlns:a16="http://schemas.microsoft.com/office/drawing/2014/main" id="{5B7D71CD-9C0C-FE4C-87FD-8BC3AEF85624}"/>
              </a:ext>
            </a:extLst>
          </p:cNvPr>
          <p:cNvSpPr>
            <a:spLocks noGrp="1"/>
          </p:cNvSpPr>
          <p:nvPr>
            <p:ph idx="1"/>
          </p:nvPr>
        </p:nvSpPr>
        <p:spPr/>
        <p:txBody>
          <a:bodyPr/>
          <a:lstStyle/>
          <a:p>
            <a:r>
              <a:rPr lang="en-US" dirty="0"/>
              <a:t>Introduction: goals, the bigger picture and plan - Karl</a:t>
            </a:r>
          </a:p>
          <a:p>
            <a:r>
              <a:rPr lang="en-US" dirty="0"/>
              <a:t>Details: purpose, AC/DC and model development - Edwin</a:t>
            </a:r>
          </a:p>
        </p:txBody>
      </p:sp>
      <p:sp>
        <p:nvSpPr>
          <p:cNvPr id="4" name="Google Shape;155;g381f0ee8e2a_1_0">
            <a:extLst>
              <a:ext uri="{FF2B5EF4-FFF2-40B4-BE49-F238E27FC236}">
                <a16:creationId xmlns:a16="http://schemas.microsoft.com/office/drawing/2014/main" id="{878BE589-6617-4931-9209-C3F7D55DB0D8}"/>
              </a:ext>
            </a:extLst>
          </p:cNvPr>
          <p:cNvSpPr txBox="1">
            <a:spLocks/>
          </p:cNvSpPr>
          <p:nvPr/>
        </p:nvSpPr>
        <p:spPr>
          <a:xfrm>
            <a:off x="8380520" y="4770626"/>
            <a:ext cx="306300" cy="273900"/>
          </a:xfrm>
          <a:prstGeom prst="rect">
            <a:avLst/>
          </a:prstGeom>
        </p:spPr>
        <p:txBody>
          <a:bodyPr spcFirstLastPara="1" wrap="square" lIns="0" tIns="0" rIns="0" bIns="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Clr>
                <a:srgbClr val="000000"/>
              </a:buClr>
              <a:buFont typeface="Arial"/>
              <a:buNone/>
            </a:pPr>
            <a:fld id="{00000000-1234-1234-1234-123412341234}" type="slidenum">
              <a:rPr lang="en-US" sz="900" smtClean="0">
                <a:solidFill>
                  <a:schemeClr val="bg1"/>
                </a:solidFill>
              </a:rPr>
              <a:pPr algn="r">
                <a:buClr>
                  <a:srgbClr val="000000"/>
                </a:buClr>
                <a:buFont typeface="Arial"/>
                <a:buNone/>
              </a:pPr>
              <a:t>4</a:t>
            </a:fld>
            <a:endParaRPr lang="en-US" sz="900" dirty="0">
              <a:solidFill>
                <a:schemeClr val="bg1"/>
              </a:solidFill>
            </a:endParaRPr>
          </a:p>
        </p:txBody>
      </p:sp>
    </p:spTree>
    <p:extLst>
      <p:ext uri="{BB962C8B-B14F-4D97-AF65-F5344CB8AC3E}">
        <p14:creationId xmlns:p14="http://schemas.microsoft.com/office/powerpoint/2010/main" val="1129089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D9AE8-0E1B-2740-A95B-81DDAC2FCFA7}"/>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8A19AC96-36D4-5E48-A3EC-AAD817F3E04E}"/>
              </a:ext>
            </a:extLst>
          </p:cNvPr>
          <p:cNvSpPr>
            <a:spLocks noGrp="1"/>
          </p:cNvSpPr>
          <p:nvPr>
            <p:ph idx="1"/>
          </p:nvPr>
        </p:nvSpPr>
        <p:spPr/>
        <p:txBody>
          <a:bodyPr/>
          <a:lstStyle/>
          <a:p>
            <a:r>
              <a:rPr lang="en-US" dirty="0"/>
              <a:t>Goals, the bigger picture and plan</a:t>
            </a:r>
          </a:p>
          <a:p>
            <a:endParaRPr lang="en-US" dirty="0"/>
          </a:p>
        </p:txBody>
      </p:sp>
      <p:sp>
        <p:nvSpPr>
          <p:cNvPr id="4" name="Google Shape;155;g381f0ee8e2a_1_0">
            <a:extLst>
              <a:ext uri="{FF2B5EF4-FFF2-40B4-BE49-F238E27FC236}">
                <a16:creationId xmlns:a16="http://schemas.microsoft.com/office/drawing/2014/main" id="{DCF9D13E-757A-45D5-B461-BB5C65E4B034}"/>
              </a:ext>
            </a:extLst>
          </p:cNvPr>
          <p:cNvSpPr txBox="1">
            <a:spLocks/>
          </p:cNvSpPr>
          <p:nvPr/>
        </p:nvSpPr>
        <p:spPr>
          <a:xfrm>
            <a:off x="8380520" y="4770626"/>
            <a:ext cx="306300" cy="273900"/>
          </a:xfrm>
          <a:prstGeom prst="rect">
            <a:avLst/>
          </a:prstGeom>
        </p:spPr>
        <p:txBody>
          <a:bodyPr spcFirstLastPara="1" wrap="square" lIns="0" tIns="0" rIns="0" bIns="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Clr>
                <a:srgbClr val="000000"/>
              </a:buClr>
              <a:buFont typeface="Arial"/>
              <a:buNone/>
            </a:pPr>
            <a:fld id="{00000000-1234-1234-1234-123412341234}" type="slidenum">
              <a:rPr lang="en-US" sz="900" smtClean="0">
                <a:solidFill>
                  <a:schemeClr val="bg1"/>
                </a:solidFill>
              </a:rPr>
              <a:pPr algn="r">
                <a:buClr>
                  <a:srgbClr val="000000"/>
                </a:buClr>
                <a:buFont typeface="Arial"/>
                <a:buNone/>
              </a:pPr>
              <a:t>5</a:t>
            </a:fld>
            <a:endParaRPr lang="en-US" sz="900" dirty="0">
              <a:solidFill>
                <a:schemeClr val="bg1"/>
              </a:solidFill>
            </a:endParaRPr>
          </a:p>
        </p:txBody>
      </p:sp>
    </p:spTree>
    <p:extLst>
      <p:ext uri="{BB962C8B-B14F-4D97-AF65-F5344CB8AC3E}">
        <p14:creationId xmlns:p14="http://schemas.microsoft.com/office/powerpoint/2010/main" val="135605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381f0ee8e2a_1_0"/>
          <p:cNvSpPr txBox="1">
            <a:spLocks noGrp="1"/>
          </p:cNvSpPr>
          <p:nvPr>
            <p:ph type="sldNum" idx="12"/>
          </p:nvPr>
        </p:nvSpPr>
        <p:spPr>
          <a:xfrm>
            <a:off x="8380520" y="4770626"/>
            <a:ext cx="306300" cy="2739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grpSp>
        <p:nvGrpSpPr>
          <p:cNvPr id="170" name="Google Shape;170;g381f0ee8e2a_1_0"/>
          <p:cNvGrpSpPr/>
          <p:nvPr/>
        </p:nvGrpSpPr>
        <p:grpSpPr>
          <a:xfrm>
            <a:off x="601982" y="3350147"/>
            <a:ext cx="8381601" cy="699761"/>
            <a:chOff x="601982" y="3350147"/>
            <a:chExt cx="8381601" cy="699761"/>
          </a:xfrm>
        </p:grpSpPr>
        <p:sp>
          <p:nvSpPr>
            <p:cNvPr id="171" name="Google Shape;171;g381f0ee8e2a_1_0"/>
            <p:cNvSpPr/>
            <p:nvPr/>
          </p:nvSpPr>
          <p:spPr>
            <a:xfrm>
              <a:off x="601982" y="3350157"/>
              <a:ext cx="1044300" cy="683400"/>
            </a:xfrm>
            <a:prstGeom prst="roundRect">
              <a:avLst>
                <a:gd name="adj" fmla="val 16667"/>
              </a:avLst>
            </a:prstGeom>
            <a:solidFill>
              <a:srgbClr val="A9AE3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rPr>
                <a:t>Protocol</a:t>
              </a:r>
              <a:endParaRPr sz="1200">
                <a:solidFill>
                  <a:schemeClr val="lt1"/>
                </a:solidFill>
              </a:endParaRPr>
            </a:p>
          </p:txBody>
        </p:sp>
        <p:sp>
          <p:nvSpPr>
            <p:cNvPr id="172" name="Google Shape;172;g381f0ee8e2a_1_0"/>
            <p:cNvSpPr/>
            <p:nvPr/>
          </p:nvSpPr>
          <p:spPr>
            <a:xfrm>
              <a:off x="7939283" y="3366489"/>
              <a:ext cx="1044300" cy="683400"/>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lt1"/>
                  </a:solidFill>
                </a:rPr>
                <a:t>CSR</a:t>
              </a:r>
              <a:endParaRPr sz="1200" dirty="0">
                <a:solidFill>
                  <a:schemeClr val="lt1"/>
                </a:solidFill>
              </a:endParaRPr>
            </a:p>
          </p:txBody>
        </p:sp>
        <p:cxnSp>
          <p:nvCxnSpPr>
            <p:cNvPr id="173" name="Google Shape;173;g381f0ee8e2a_1_0"/>
            <p:cNvCxnSpPr>
              <a:stCxn id="171" idx="3"/>
              <a:endCxn id="172" idx="1"/>
            </p:cNvCxnSpPr>
            <p:nvPr/>
          </p:nvCxnSpPr>
          <p:spPr>
            <a:xfrm>
              <a:off x="1646282" y="3691857"/>
              <a:ext cx="6293100" cy="16200"/>
            </a:xfrm>
            <a:prstGeom prst="straightConnector1">
              <a:avLst/>
            </a:prstGeom>
            <a:noFill/>
            <a:ln w="28575" cap="flat" cmpd="sng">
              <a:solidFill>
                <a:schemeClr val="tx1"/>
              </a:solidFill>
              <a:prstDash val="solid"/>
              <a:round/>
              <a:headEnd type="none" w="med" len="med"/>
              <a:tailEnd type="none" w="med" len="med"/>
            </a:ln>
          </p:spPr>
        </p:cxnSp>
        <p:sp>
          <p:nvSpPr>
            <p:cNvPr id="174" name="Google Shape;174;g381f0ee8e2a_1_0"/>
            <p:cNvSpPr/>
            <p:nvPr/>
          </p:nvSpPr>
          <p:spPr>
            <a:xfrm>
              <a:off x="1836374" y="3350147"/>
              <a:ext cx="1044300" cy="683400"/>
            </a:xfrm>
            <a:prstGeom prst="roundRect">
              <a:avLst>
                <a:gd name="adj" fmla="val 16667"/>
              </a:avLst>
            </a:prstGeom>
            <a:solidFill>
              <a:srgbClr val="9D2E2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lt1"/>
                  </a:solidFill>
                </a:rPr>
                <a:t>Data collection</a:t>
              </a:r>
              <a:endParaRPr sz="1200" dirty="0">
                <a:solidFill>
                  <a:schemeClr val="lt1"/>
                </a:solidFill>
              </a:endParaRPr>
            </a:p>
          </p:txBody>
        </p:sp>
        <p:sp>
          <p:nvSpPr>
            <p:cNvPr id="175" name="Google Shape;175;g381f0ee8e2a_1_0"/>
            <p:cNvSpPr/>
            <p:nvPr/>
          </p:nvSpPr>
          <p:spPr>
            <a:xfrm>
              <a:off x="3070778" y="3350150"/>
              <a:ext cx="1088400" cy="683400"/>
            </a:xfrm>
            <a:prstGeom prst="roundRect">
              <a:avLst>
                <a:gd name="adj" fmla="val 16667"/>
              </a:avLst>
            </a:prstGeom>
            <a:solidFill>
              <a:srgbClr val="1346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solidFill>
                    <a:schemeClr val="lt1"/>
                  </a:solidFill>
                </a:rPr>
                <a:t>Data</a:t>
              </a:r>
              <a:endParaRPr sz="1200" dirty="0">
                <a:solidFill>
                  <a:schemeClr val="lt1"/>
                </a:solidFill>
              </a:endParaRPr>
            </a:p>
            <a:p>
              <a:pPr marL="0" lvl="0" indent="0" algn="ctr" rtl="0">
                <a:spcBef>
                  <a:spcPts val="0"/>
                </a:spcBef>
                <a:spcAft>
                  <a:spcPts val="0"/>
                </a:spcAft>
                <a:buNone/>
              </a:pPr>
              <a:r>
                <a:rPr lang="en-US" sz="1200" dirty="0">
                  <a:solidFill>
                    <a:schemeClr val="lt1"/>
                  </a:solidFill>
                </a:rPr>
                <a:t>tabulation</a:t>
              </a:r>
              <a:endParaRPr sz="1200" dirty="0">
                <a:solidFill>
                  <a:schemeClr val="lt1"/>
                </a:solidFill>
              </a:endParaRPr>
            </a:p>
          </p:txBody>
        </p:sp>
        <p:sp>
          <p:nvSpPr>
            <p:cNvPr id="163" name="Google Shape;163;g381f0ee8e2a_1_0"/>
            <p:cNvSpPr/>
            <p:nvPr/>
          </p:nvSpPr>
          <p:spPr>
            <a:xfrm>
              <a:off x="4349275" y="3366507"/>
              <a:ext cx="1044300" cy="683400"/>
            </a:xfrm>
            <a:prstGeom prst="roundRect">
              <a:avLst>
                <a:gd name="adj" fmla="val 16667"/>
              </a:avLst>
            </a:prstGeom>
            <a:solidFill>
              <a:srgbClr val="9DD0C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lt1"/>
                  </a:solidFill>
                </a:rPr>
                <a:t>Analysis data</a:t>
              </a:r>
              <a:endParaRPr sz="1200" dirty="0">
                <a:solidFill>
                  <a:schemeClr val="lt1"/>
                </a:solidFill>
              </a:endParaRPr>
            </a:p>
          </p:txBody>
        </p:sp>
        <p:sp>
          <p:nvSpPr>
            <p:cNvPr id="167" name="Google Shape;167;g381f0ee8e2a_1_0"/>
            <p:cNvSpPr/>
            <p:nvPr/>
          </p:nvSpPr>
          <p:spPr>
            <a:xfrm>
              <a:off x="5583675" y="3366507"/>
              <a:ext cx="1044300" cy="683400"/>
            </a:xfrm>
            <a:prstGeom prst="roundRect">
              <a:avLst>
                <a:gd name="adj" fmla="val 16667"/>
              </a:avLst>
            </a:prstGeom>
            <a:solidFill>
              <a:srgbClr val="54347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lt1"/>
                  </a:solidFill>
                </a:rPr>
                <a:t>Analysis results</a:t>
              </a:r>
              <a:endParaRPr sz="1200" dirty="0">
                <a:solidFill>
                  <a:schemeClr val="lt1"/>
                </a:solidFill>
              </a:endParaRPr>
            </a:p>
          </p:txBody>
        </p:sp>
        <p:sp>
          <p:nvSpPr>
            <p:cNvPr id="169" name="Google Shape;169;g381f0ee8e2a_1_0"/>
            <p:cNvSpPr/>
            <p:nvPr/>
          </p:nvSpPr>
          <p:spPr>
            <a:xfrm>
              <a:off x="6761478" y="3366500"/>
              <a:ext cx="1044300" cy="6834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lt1"/>
                  </a:solidFill>
                </a:rPr>
                <a:t>Analysis outputs</a:t>
              </a:r>
              <a:endParaRPr sz="1200" dirty="0">
                <a:solidFill>
                  <a:schemeClr val="lt1"/>
                </a:solidFill>
              </a:endParaRPr>
            </a:p>
          </p:txBody>
        </p:sp>
        <p:cxnSp>
          <p:nvCxnSpPr>
            <p:cNvPr id="176" name="Google Shape;176;g381f0ee8e2a_1_0"/>
            <p:cNvCxnSpPr>
              <a:stCxn id="171" idx="2"/>
              <a:endCxn id="172" idx="2"/>
            </p:cNvCxnSpPr>
            <p:nvPr/>
          </p:nvCxnSpPr>
          <p:spPr>
            <a:xfrm rot="-5400000" flipH="1">
              <a:off x="4784732" y="372957"/>
              <a:ext cx="16200" cy="7337400"/>
            </a:xfrm>
            <a:prstGeom prst="bentConnector3">
              <a:avLst>
                <a:gd name="adj1" fmla="val 1570723"/>
              </a:avLst>
            </a:prstGeom>
            <a:noFill/>
            <a:ln w="28575" cap="flat" cmpd="sng">
              <a:solidFill>
                <a:schemeClr val="tx1"/>
              </a:solidFill>
              <a:prstDash val="solid"/>
              <a:round/>
              <a:headEnd type="none" w="med" len="med"/>
              <a:tailEnd type="stealth" w="med" len="med"/>
            </a:ln>
          </p:spPr>
        </p:cxnSp>
      </p:grpSp>
      <p:sp>
        <p:nvSpPr>
          <p:cNvPr id="177" name="Google Shape;177;g381f0ee8e2a_1_0"/>
          <p:cNvSpPr txBox="1">
            <a:spLocks noGrp="1"/>
          </p:cNvSpPr>
          <p:nvPr>
            <p:ph type="title"/>
          </p:nvPr>
        </p:nvSpPr>
        <p:spPr>
          <a:xfrm>
            <a:off x="741613" y="16711"/>
            <a:ext cx="7886700" cy="6813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r>
              <a:rPr lang="en-US" sz="1900" dirty="0"/>
              <a:t>CDISC Standards – November 2025</a:t>
            </a:r>
            <a:endParaRPr sz="1900" dirty="0"/>
          </a:p>
        </p:txBody>
      </p:sp>
      <p:pic>
        <p:nvPicPr>
          <p:cNvPr id="3" name="Picture 2">
            <a:extLst>
              <a:ext uri="{FF2B5EF4-FFF2-40B4-BE49-F238E27FC236}">
                <a16:creationId xmlns:a16="http://schemas.microsoft.com/office/drawing/2014/main" id="{7AD1C6FC-A94C-4E0C-B3E4-006230F0AA6E}"/>
              </a:ext>
            </a:extLst>
          </p:cNvPr>
          <p:cNvPicPr>
            <a:picLocks noChangeAspect="1"/>
          </p:cNvPicPr>
          <p:nvPr/>
        </p:nvPicPr>
        <p:blipFill>
          <a:blip r:embed="rId3"/>
          <a:stretch>
            <a:fillRect/>
          </a:stretch>
        </p:blipFill>
        <p:spPr>
          <a:xfrm>
            <a:off x="601982" y="1911629"/>
            <a:ext cx="1044300" cy="1191851"/>
          </a:xfrm>
          <a:prstGeom prst="rect">
            <a:avLst/>
          </a:prstGeom>
        </p:spPr>
      </p:pic>
      <p:pic>
        <p:nvPicPr>
          <p:cNvPr id="5" name="Picture 4">
            <a:extLst>
              <a:ext uri="{FF2B5EF4-FFF2-40B4-BE49-F238E27FC236}">
                <a16:creationId xmlns:a16="http://schemas.microsoft.com/office/drawing/2014/main" id="{790A4F9A-92AB-4ED1-B220-777B7913B5EF}"/>
              </a:ext>
            </a:extLst>
          </p:cNvPr>
          <p:cNvPicPr>
            <a:picLocks noChangeAspect="1"/>
          </p:cNvPicPr>
          <p:nvPr/>
        </p:nvPicPr>
        <p:blipFill>
          <a:blip r:embed="rId4"/>
          <a:stretch>
            <a:fillRect/>
          </a:stretch>
        </p:blipFill>
        <p:spPr>
          <a:xfrm>
            <a:off x="1836374" y="1895430"/>
            <a:ext cx="1043765" cy="1191851"/>
          </a:xfrm>
          <a:prstGeom prst="rect">
            <a:avLst/>
          </a:prstGeom>
        </p:spPr>
      </p:pic>
      <p:pic>
        <p:nvPicPr>
          <p:cNvPr id="7" name="Picture 6">
            <a:extLst>
              <a:ext uri="{FF2B5EF4-FFF2-40B4-BE49-F238E27FC236}">
                <a16:creationId xmlns:a16="http://schemas.microsoft.com/office/drawing/2014/main" id="{0EC35AA8-72C7-4E5F-BF04-8135C30DFD31}"/>
              </a:ext>
            </a:extLst>
          </p:cNvPr>
          <p:cNvPicPr>
            <a:picLocks noChangeAspect="1"/>
          </p:cNvPicPr>
          <p:nvPr/>
        </p:nvPicPr>
        <p:blipFill>
          <a:blip r:embed="rId5"/>
          <a:stretch>
            <a:fillRect/>
          </a:stretch>
        </p:blipFill>
        <p:spPr>
          <a:xfrm>
            <a:off x="3098387" y="1876799"/>
            <a:ext cx="1033181" cy="1179162"/>
          </a:xfrm>
          <a:prstGeom prst="rect">
            <a:avLst/>
          </a:prstGeom>
        </p:spPr>
      </p:pic>
      <p:pic>
        <p:nvPicPr>
          <p:cNvPr id="9" name="Picture 8">
            <a:extLst>
              <a:ext uri="{FF2B5EF4-FFF2-40B4-BE49-F238E27FC236}">
                <a16:creationId xmlns:a16="http://schemas.microsoft.com/office/drawing/2014/main" id="{86506BD4-B223-4E38-BD74-BBF1A3AD7283}"/>
              </a:ext>
            </a:extLst>
          </p:cNvPr>
          <p:cNvPicPr>
            <a:picLocks noChangeAspect="1"/>
          </p:cNvPicPr>
          <p:nvPr/>
        </p:nvPicPr>
        <p:blipFill>
          <a:blip r:embed="rId6"/>
          <a:stretch>
            <a:fillRect/>
          </a:stretch>
        </p:blipFill>
        <p:spPr>
          <a:xfrm>
            <a:off x="4348745" y="1875576"/>
            <a:ext cx="1034253" cy="1180385"/>
          </a:xfrm>
          <a:prstGeom prst="rect">
            <a:avLst/>
          </a:prstGeom>
        </p:spPr>
      </p:pic>
      <p:cxnSp>
        <p:nvCxnSpPr>
          <p:cNvPr id="48" name="Google Shape;176;g381f0ee8e2a_1_0">
            <a:extLst>
              <a:ext uri="{FF2B5EF4-FFF2-40B4-BE49-F238E27FC236}">
                <a16:creationId xmlns:a16="http://schemas.microsoft.com/office/drawing/2014/main" id="{4C83E601-FCAB-480A-82A3-834EE4093672}"/>
              </a:ext>
            </a:extLst>
          </p:cNvPr>
          <p:cNvCxnSpPr>
            <a:cxnSpLocks/>
            <a:stCxn id="3" idx="2"/>
            <a:endCxn id="171" idx="0"/>
          </p:cNvCxnSpPr>
          <p:nvPr/>
        </p:nvCxnSpPr>
        <p:spPr>
          <a:xfrm>
            <a:off x="1124132" y="3103480"/>
            <a:ext cx="0" cy="246677"/>
          </a:xfrm>
          <a:prstGeom prst="straightConnector1">
            <a:avLst/>
          </a:prstGeom>
          <a:noFill/>
          <a:ln w="28575" cap="flat" cmpd="sng">
            <a:solidFill>
              <a:schemeClr val="tx1"/>
            </a:solidFill>
            <a:prstDash val="solid"/>
            <a:round/>
            <a:headEnd type="none" w="med" len="med"/>
            <a:tailEnd type="stealth" w="med" len="med"/>
          </a:ln>
        </p:spPr>
      </p:cxnSp>
      <p:cxnSp>
        <p:nvCxnSpPr>
          <p:cNvPr id="55" name="Google Shape;176;g381f0ee8e2a_1_0">
            <a:extLst>
              <a:ext uri="{FF2B5EF4-FFF2-40B4-BE49-F238E27FC236}">
                <a16:creationId xmlns:a16="http://schemas.microsoft.com/office/drawing/2014/main" id="{2C33DAD4-9DC5-4E78-BA0F-633C35BF43A2}"/>
              </a:ext>
            </a:extLst>
          </p:cNvPr>
          <p:cNvCxnSpPr>
            <a:cxnSpLocks/>
            <a:stCxn id="5" idx="2"/>
            <a:endCxn id="174" idx="0"/>
          </p:cNvCxnSpPr>
          <p:nvPr/>
        </p:nvCxnSpPr>
        <p:spPr>
          <a:xfrm>
            <a:off x="2358257" y="3087281"/>
            <a:ext cx="267" cy="262866"/>
          </a:xfrm>
          <a:prstGeom prst="straightConnector1">
            <a:avLst/>
          </a:prstGeom>
          <a:noFill/>
          <a:ln w="28575" cap="flat" cmpd="sng">
            <a:solidFill>
              <a:schemeClr val="tx1"/>
            </a:solidFill>
            <a:prstDash val="solid"/>
            <a:round/>
            <a:headEnd type="none" w="med" len="med"/>
            <a:tailEnd type="stealth" w="med" len="med"/>
          </a:ln>
        </p:spPr>
      </p:cxnSp>
      <p:cxnSp>
        <p:nvCxnSpPr>
          <p:cNvPr id="58" name="Google Shape;176;g381f0ee8e2a_1_0">
            <a:extLst>
              <a:ext uri="{FF2B5EF4-FFF2-40B4-BE49-F238E27FC236}">
                <a16:creationId xmlns:a16="http://schemas.microsoft.com/office/drawing/2014/main" id="{EC225AF4-FFE5-4850-B2F7-541F8D33C05C}"/>
              </a:ext>
            </a:extLst>
          </p:cNvPr>
          <p:cNvCxnSpPr>
            <a:cxnSpLocks/>
            <a:stCxn id="7" idx="2"/>
            <a:endCxn id="175" idx="0"/>
          </p:cNvCxnSpPr>
          <p:nvPr/>
        </p:nvCxnSpPr>
        <p:spPr>
          <a:xfrm>
            <a:off x="3614978" y="3055961"/>
            <a:ext cx="0" cy="294189"/>
          </a:xfrm>
          <a:prstGeom prst="straightConnector1">
            <a:avLst/>
          </a:prstGeom>
          <a:noFill/>
          <a:ln w="28575" cap="flat" cmpd="sng">
            <a:solidFill>
              <a:schemeClr val="tx1"/>
            </a:solidFill>
            <a:prstDash val="solid"/>
            <a:round/>
            <a:headEnd type="none" w="med" len="med"/>
            <a:tailEnd type="stealth" w="med" len="med"/>
          </a:ln>
        </p:spPr>
      </p:cxnSp>
      <p:cxnSp>
        <p:nvCxnSpPr>
          <p:cNvPr id="66" name="Google Shape;176;g381f0ee8e2a_1_0">
            <a:extLst>
              <a:ext uri="{FF2B5EF4-FFF2-40B4-BE49-F238E27FC236}">
                <a16:creationId xmlns:a16="http://schemas.microsoft.com/office/drawing/2014/main" id="{F8EAECB3-522B-4FDC-AB3B-663924A547E0}"/>
              </a:ext>
            </a:extLst>
          </p:cNvPr>
          <p:cNvCxnSpPr>
            <a:cxnSpLocks/>
            <a:stCxn id="9" idx="2"/>
            <a:endCxn id="163" idx="0"/>
          </p:cNvCxnSpPr>
          <p:nvPr/>
        </p:nvCxnSpPr>
        <p:spPr>
          <a:xfrm>
            <a:off x="4865872" y="3055961"/>
            <a:ext cx="5553" cy="310546"/>
          </a:xfrm>
          <a:prstGeom prst="straightConnector1">
            <a:avLst/>
          </a:prstGeom>
          <a:noFill/>
          <a:ln w="28575" cap="flat" cmpd="sng">
            <a:solidFill>
              <a:schemeClr val="tx1"/>
            </a:solidFill>
            <a:prstDash val="solid"/>
            <a:round/>
            <a:headEnd type="none" w="med" len="med"/>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37e86ecc977_1_0"/>
          <p:cNvSpPr txBox="1">
            <a:spLocks noGrp="1"/>
          </p:cNvSpPr>
          <p:nvPr>
            <p:ph type="sldNum" idx="12"/>
          </p:nvPr>
        </p:nvSpPr>
        <p:spPr>
          <a:xfrm>
            <a:off x="8380520" y="4767263"/>
            <a:ext cx="306300" cy="2739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pic>
        <p:nvPicPr>
          <p:cNvPr id="137" name="Google Shape;137;g37e86ecc977_1_0"/>
          <p:cNvPicPr preferRelativeResize="0"/>
          <p:nvPr/>
        </p:nvPicPr>
        <p:blipFill>
          <a:blip r:embed="rId3">
            <a:alphaModFix/>
          </a:blip>
          <a:stretch>
            <a:fillRect/>
          </a:stretch>
        </p:blipFill>
        <p:spPr>
          <a:xfrm>
            <a:off x="676275" y="169975"/>
            <a:ext cx="8204650" cy="4871200"/>
          </a:xfrm>
          <a:prstGeom prst="rect">
            <a:avLst/>
          </a:prstGeom>
          <a:noFill/>
          <a:ln>
            <a:noFill/>
          </a:ln>
        </p:spPr>
      </p:pic>
      <p:sp>
        <p:nvSpPr>
          <p:cNvPr id="4" name="Google Shape;155;g381f0ee8e2a_1_0">
            <a:extLst>
              <a:ext uri="{FF2B5EF4-FFF2-40B4-BE49-F238E27FC236}">
                <a16:creationId xmlns:a16="http://schemas.microsoft.com/office/drawing/2014/main" id="{12F543B6-E51F-4C75-9E31-7940936113AC}"/>
              </a:ext>
            </a:extLst>
          </p:cNvPr>
          <p:cNvSpPr txBox="1">
            <a:spLocks/>
          </p:cNvSpPr>
          <p:nvPr/>
        </p:nvSpPr>
        <p:spPr>
          <a:xfrm>
            <a:off x="8380520" y="4780251"/>
            <a:ext cx="306300" cy="273900"/>
          </a:xfrm>
          <a:prstGeom prst="rect">
            <a:avLst/>
          </a:prstGeom>
        </p:spPr>
        <p:txBody>
          <a:bodyPr spcFirstLastPara="1" vert="horz" wrap="square" lIns="0" tIns="0" rIns="0" bIns="0" rtlCol="0" anchor="ctr" anchorCtr="0">
            <a:noAutofit/>
          </a:bodyPr>
          <a:lstStyle>
            <a:defPPr>
              <a:defRPr lang="en-US"/>
            </a:defPPr>
            <a:lvl1pPr marL="0" algn="r" defTabSz="914400" rtl="0" eaLnBrk="1" latinLnBrk="0" hangingPunct="1">
              <a:defRPr sz="8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Font typeface="Arial"/>
              <a:buNone/>
            </a:pPr>
            <a:fld id="{00000000-1234-1234-1234-123412341234}" type="slidenum">
              <a:rPr lang="en-US" smtClean="0"/>
              <a:pPr>
                <a:buClr>
                  <a:srgbClr val="000000"/>
                </a:buClr>
                <a:buFont typeface="Arial"/>
                <a:buNone/>
              </a:pPr>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381f0ee8e2a_1_0"/>
          <p:cNvSpPr txBox="1">
            <a:spLocks noGrp="1"/>
          </p:cNvSpPr>
          <p:nvPr>
            <p:ph type="sldNum" idx="12"/>
          </p:nvPr>
        </p:nvSpPr>
        <p:spPr>
          <a:xfrm>
            <a:off x="8380520" y="4770626"/>
            <a:ext cx="306300" cy="2739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dirty="0"/>
          </a:p>
        </p:txBody>
      </p:sp>
      <p:grpSp>
        <p:nvGrpSpPr>
          <p:cNvPr id="170" name="Google Shape;170;g381f0ee8e2a_1_0"/>
          <p:cNvGrpSpPr/>
          <p:nvPr/>
        </p:nvGrpSpPr>
        <p:grpSpPr>
          <a:xfrm>
            <a:off x="601982" y="3350147"/>
            <a:ext cx="8381601" cy="699761"/>
            <a:chOff x="601982" y="3350147"/>
            <a:chExt cx="8381601" cy="699761"/>
          </a:xfrm>
        </p:grpSpPr>
        <p:sp>
          <p:nvSpPr>
            <p:cNvPr id="171" name="Google Shape;171;g381f0ee8e2a_1_0"/>
            <p:cNvSpPr/>
            <p:nvPr/>
          </p:nvSpPr>
          <p:spPr>
            <a:xfrm>
              <a:off x="601982" y="3350157"/>
              <a:ext cx="1044300" cy="683400"/>
            </a:xfrm>
            <a:prstGeom prst="roundRect">
              <a:avLst>
                <a:gd name="adj" fmla="val 16667"/>
              </a:avLst>
            </a:prstGeom>
            <a:solidFill>
              <a:srgbClr val="A9AE3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rPr>
                <a:t>Protocol</a:t>
              </a:r>
              <a:endParaRPr sz="1200">
                <a:solidFill>
                  <a:schemeClr val="lt1"/>
                </a:solidFill>
              </a:endParaRPr>
            </a:p>
          </p:txBody>
        </p:sp>
        <p:sp>
          <p:nvSpPr>
            <p:cNvPr id="172" name="Google Shape;172;g381f0ee8e2a_1_0"/>
            <p:cNvSpPr/>
            <p:nvPr/>
          </p:nvSpPr>
          <p:spPr>
            <a:xfrm>
              <a:off x="7939283" y="3366489"/>
              <a:ext cx="1044300" cy="683400"/>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lt1"/>
                  </a:solidFill>
                </a:rPr>
                <a:t>CSR</a:t>
              </a:r>
              <a:endParaRPr sz="1200" dirty="0">
                <a:solidFill>
                  <a:schemeClr val="lt1"/>
                </a:solidFill>
              </a:endParaRPr>
            </a:p>
          </p:txBody>
        </p:sp>
        <p:cxnSp>
          <p:nvCxnSpPr>
            <p:cNvPr id="173" name="Google Shape;173;g381f0ee8e2a_1_0"/>
            <p:cNvCxnSpPr>
              <a:stCxn id="171" idx="3"/>
              <a:endCxn id="172" idx="1"/>
            </p:cNvCxnSpPr>
            <p:nvPr/>
          </p:nvCxnSpPr>
          <p:spPr>
            <a:xfrm>
              <a:off x="1646282" y="3691857"/>
              <a:ext cx="6293100" cy="16200"/>
            </a:xfrm>
            <a:prstGeom prst="straightConnector1">
              <a:avLst/>
            </a:prstGeom>
            <a:noFill/>
            <a:ln w="28575" cap="flat" cmpd="sng">
              <a:solidFill>
                <a:schemeClr val="tx1"/>
              </a:solidFill>
              <a:prstDash val="solid"/>
              <a:round/>
              <a:headEnd type="none" w="med" len="med"/>
              <a:tailEnd type="none" w="med" len="med"/>
            </a:ln>
          </p:spPr>
        </p:cxnSp>
        <p:sp>
          <p:nvSpPr>
            <p:cNvPr id="174" name="Google Shape;174;g381f0ee8e2a_1_0"/>
            <p:cNvSpPr/>
            <p:nvPr/>
          </p:nvSpPr>
          <p:spPr>
            <a:xfrm>
              <a:off x="1836374" y="3350147"/>
              <a:ext cx="1044300" cy="683400"/>
            </a:xfrm>
            <a:prstGeom prst="roundRect">
              <a:avLst>
                <a:gd name="adj" fmla="val 16667"/>
              </a:avLst>
            </a:prstGeom>
            <a:solidFill>
              <a:srgbClr val="9D2E2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lt1"/>
                  </a:solidFill>
                </a:rPr>
                <a:t>Data collection</a:t>
              </a:r>
              <a:endParaRPr sz="1200" dirty="0">
                <a:solidFill>
                  <a:schemeClr val="lt1"/>
                </a:solidFill>
              </a:endParaRPr>
            </a:p>
          </p:txBody>
        </p:sp>
        <p:sp>
          <p:nvSpPr>
            <p:cNvPr id="175" name="Google Shape;175;g381f0ee8e2a_1_0"/>
            <p:cNvSpPr/>
            <p:nvPr/>
          </p:nvSpPr>
          <p:spPr>
            <a:xfrm>
              <a:off x="3070778" y="3350150"/>
              <a:ext cx="1088400" cy="683400"/>
            </a:xfrm>
            <a:prstGeom prst="roundRect">
              <a:avLst>
                <a:gd name="adj" fmla="val 16667"/>
              </a:avLst>
            </a:prstGeom>
            <a:solidFill>
              <a:srgbClr val="1346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solidFill>
                    <a:schemeClr val="lt1"/>
                  </a:solidFill>
                </a:rPr>
                <a:t>Data</a:t>
              </a:r>
              <a:endParaRPr sz="1200" dirty="0">
                <a:solidFill>
                  <a:schemeClr val="lt1"/>
                </a:solidFill>
              </a:endParaRPr>
            </a:p>
            <a:p>
              <a:pPr marL="0" lvl="0" indent="0" algn="ctr" rtl="0">
                <a:spcBef>
                  <a:spcPts val="0"/>
                </a:spcBef>
                <a:spcAft>
                  <a:spcPts val="0"/>
                </a:spcAft>
                <a:buNone/>
              </a:pPr>
              <a:r>
                <a:rPr lang="en-US" sz="1200" dirty="0">
                  <a:solidFill>
                    <a:schemeClr val="lt1"/>
                  </a:solidFill>
                </a:rPr>
                <a:t>tabulation</a:t>
              </a:r>
              <a:endParaRPr sz="1200" dirty="0">
                <a:solidFill>
                  <a:schemeClr val="lt1"/>
                </a:solidFill>
              </a:endParaRPr>
            </a:p>
          </p:txBody>
        </p:sp>
        <p:sp>
          <p:nvSpPr>
            <p:cNvPr id="163" name="Google Shape;163;g381f0ee8e2a_1_0"/>
            <p:cNvSpPr/>
            <p:nvPr/>
          </p:nvSpPr>
          <p:spPr>
            <a:xfrm>
              <a:off x="4349275" y="3366507"/>
              <a:ext cx="1044300" cy="683400"/>
            </a:xfrm>
            <a:prstGeom prst="roundRect">
              <a:avLst>
                <a:gd name="adj" fmla="val 16667"/>
              </a:avLst>
            </a:prstGeom>
            <a:solidFill>
              <a:srgbClr val="9DD0C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lt1"/>
                  </a:solidFill>
                </a:rPr>
                <a:t>Analysis data</a:t>
              </a:r>
              <a:endParaRPr sz="1200" dirty="0">
                <a:solidFill>
                  <a:schemeClr val="lt1"/>
                </a:solidFill>
              </a:endParaRPr>
            </a:p>
          </p:txBody>
        </p:sp>
        <p:sp>
          <p:nvSpPr>
            <p:cNvPr id="167" name="Google Shape;167;g381f0ee8e2a_1_0"/>
            <p:cNvSpPr/>
            <p:nvPr/>
          </p:nvSpPr>
          <p:spPr>
            <a:xfrm>
              <a:off x="5583675" y="3366507"/>
              <a:ext cx="1044300" cy="683400"/>
            </a:xfrm>
            <a:prstGeom prst="roundRect">
              <a:avLst>
                <a:gd name="adj" fmla="val 16667"/>
              </a:avLst>
            </a:prstGeom>
            <a:solidFill>
              <a:srgbClr val="54347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lt1"/>
                  </a:solidFill>
                </a:rPr>
                <a:t>Analysis results</a:t>
              </a:r>
              <a:endParaRPr sz="1200" dirty="0">
                <a:solidFill>
                  <a:schemeClr val="lt1"/>
                </a:solidFill>
              </a:endParaRPr>
            </a:p>
          </p:txBody>
        </p:sp>
        <p:sp>
          <p:nvSpPr>
            <p:cNvPr id="169" name="Google Shape;169;g381f0ee8e2a_1_0"/>
            <p:cNvSpPr/>
            <p:nvPr/>
          </p:nvSpPr>
          <p:spPr>
            <a:xfrm>
              <a:off x="6761478" y="3366500"/>
              <a:ext cx="1044300" cy="6834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lt1"/>
                  </a:solidFill>
                </a:rPr>
                <a:t>Analysis outputs</a:t>
              </a:r>
              <a:endParaRPr sz="1200" dirty="0">
                <a:solidFill>
                  <a:schemeClr val="lt1"/>
                </a:solidFill>
              </a:endParaRPr>
            </a:p>
          </p:txBody>
        </p:sp>
        <p:cxnSp>
          <p:nvCxnSpPr>
            <p:cNvPr id="176" name="Google Shape;176;g381f0ee8e2a_1_0"/>
            <p:cNvCxnSpPr>
              <a:stCxn id="171" idx="2"/>
              <a:endCxn id="172" idx="2"/>
            </p:cNvCxnSpPr>
            <p:nvPr/>
          </p:nvCxnSpPr>
          <p:spPr>
            <a:xfrm rot="-5400000" flipH="1">
              <a:off x="4784732" y="372957"/>
              <a:ext cx="16200" cy="7337400"/>
            </a:xfrm>
            <a:prstGeom prst="bentConnector3">
              <a:avLst>
                <a:gd name="adj1" fmla="val 1570723"/>
              </a:avLst>
            </a:prstGeom>
            <a:noFill/>
            <a:ln w="28575" cap="flat" cmpd="sng">
              <a:solidFill>
                <a:schemeClr val="tx1"/>
              </a:solidFill>
              <a:prstDash val="solid"/>
              <a:round/>
              <a:headEnd type="none" w="med" len="med"/>
              <a:tailEnd type="stealth" w="med" len="med"/>
            </a:ln>
          </p:spPr>
        </p:cxnSp>
      </p:grpSp>
      <p:sp>
        <p:nvSpPr>
          <p:cNvPr id="177" name="Google Shape;177;g381f0ee8e2a_1_0"/>
          <p:cNvSpPr txBox="1">
            <a:spLocks noGrp="1"/>
          </p:cNvSpPr>
          <p:nvPr>
            <p:ph type="title"/>
          </p:nvPr>
        </p:nvSpPr>
        <p:spPr>
          <a:xfrm>
            <a:off x="741613" y="16711"/>
            <a:ext cx="7886700" cy="6813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r>
              <a:rPr lang="en-US" sz="1900" dirty="0"/>
              <a:t>CDISC Standards – November 2025</a:t>
            </a:r>
            <a:endParaRPr sz="1900" dirty="0"/>
          </a:p>
        </p:txBody>
      </p:sp>
      <p:pic>
        <p:nvPicPr>
          <p:cNvPr id="3" name="Picture 2">
            <a:extLst>
              <a:ext uri="{FF2B5EF4-FFF2-40B4-BE49-F238E27FC236}">
                <a16:creationId xmlns:a16="http://schemas.microsoft.com/office/drawing/2014/main" id="{7AD1C6FC-A94C-4E0C-B3E4-006230F0AA6E}"/>
              </a:ext>
            </a:extLst>
          </p:cNvPr>
          <p:cNvPicPr>
            <a:picLocks noChangeAspect="1"/>
          </p:cNvPicPr>
          <p:nvPr/>
        </p:nvPicPr>
        <p:blipFill>
          <a:blip r:embed="rId3"/>
          <a:stretch>
            <a:fillRect/>
          </a:stretch>
        </p:blipFill>
        <p:spPr>
          <a:xfrm>
            <a:off x="601982" y="1911629"/>
            <a:ext cx="1044300" cy="1191851"/>
          </a:xfrm>
          <a:prstGeom prst="rect">
            <a:avLst/>
          </a:prstGeom>
        </p:spPr>
      </p:pic>
      <p:pic>
        <p:nvPicPr>
          <p:cNvPr id="5" name="Picture 4">
            <a:extLst>
              <a:ext uri="{FF2B5EF4-FFF2-40B4-BE49-F238E27FC236}">
                <a16:creationId xmlns:a16="http://schemas.microsoft.com/office/drawing/2014/main" id="{790A4F9A-92AB-4ED1-B220-777B7913B5EF}"/>
              </a:ext>
            </a:extLst>
          </p:cNvPr>
          <p:cNvPicPr>
            <a:picLocks noChangeAspect="1"/>
          </p:cNvPicPr>
          <p:nvPr/>
        </p:nvPicPr>
        <p:blipFill>
          <a:blip r:embed="rId4"/>
          <a:stretch>
            <a:fillRect/>
          </a:stretch>
        </p:blipFill>
        <p:spPr>
          <a:xfrm>
            <a:off x="1836374" y="1895430"/>
            <a:ext cx="1043765" cy="1191851"/>
          </a:xfrm>
          <a:prstGeom prst="rect">
            <a:avLst/>
          </a:prstGeom>
        </p:spPr>
      </p:pic>
      <p:pic>
        <p:nvPicPr>
          <p:cNvPr id="7" name="Picture 6">
            <a:extLst>
              <a:ext uri="{FF2B5EF4-FFF2-40B4-BE49-F238E27FC236}">
                <a16:creationId xmlns:a16="http://schemas.microsoft.com/office/drawing/2014/main" id="{0EC35AA8-72C7-4E5F-BF04-8135C30DFD31}"/>
              </a:ext>
            </a:extLst>
          </p:cNvPr>
          <p:cNvPicPr>
            <a:picLocks noChangeAspect="1"/>
          </p:cNvPicPr>
          <p:nvPr/>
        </p:nvPicPr>
        <p:blipFill>
          <a:blip r:embed="rId5"/>
          <a:stretch>
            <a:fillRect/>
          </a:stretch>
        </p:blipFill>
        <p:spPr>
          <a:xfrm>
            <a:off x="3098387" y="1876799"/>
            <a:ext cx="1033181" cy="1179162"/>
          </a:xfrm>
          <a:prstGeom prst="rect">
            <a:avLst/>
          </a:prstGeom>
        </p:spPr>
      </p:pic>
      <p:pic>
        <p:nvPicPr>
          <p:cNvPr id="9" name="Picture 8">
            <a:extLst>
              <a:ext uri="{FF2B5EF4-FFF2-40B4-BE49-F238E27FC236}">
                <a16:creationId xmlns:a16="http://schemas.microsoft.com/office/drawing/2014/main" id="{86506BD4-B223-4E38-BD74-BBF1A3AD7283}"/>
              </a:ext>
            </a:extLst>
          </p:cNvPr>
          <p:cNvPicPr>
            <a:picLocks noChangeAspect="1"/>
          </p:cNvPicPr>
          <p:nvPr/>
        </p:nvPicPr>
        <p:blipFill>
          <a:blip r:embed="rId6"/>
          <a:stretch>
            <a:fillRect/>
          </a:stretch>
        </p:blipFill>
        <p:spPr>
          <a:xfrm>
            <a:off x="4348745" y="1875576"/>
            <a:ext cx="1034253" cy="1180385"/>
          </a:xfrm>
          <a:prstGeom prst="rect">
            <a:avLst/>
          </a:prstGeom>
        </p:spPr>
      </p:pic>
      <p:pic>
        <p:nvPicPr>
          <p:cNvPr id="11" name="Picture 10">
            <a:extLst>
              <a:ext uri="{FF2B5EF4-FFF2-40B4-BE49-F238E27FC236}">
                <a16:creationId xmlns:a16="http://schemas.microsoft.com/office/drawing/2014/main" id="{E0A4D458-A2D5-48B4-859A-D56D15476A44}"/>
              </a:ext>
            </a:extLst>
          </p:cNvPr>
          <p:cNvPicPr>
            <a:picLocks noChangeAspect="1"/>
          </p:cNvPicPr>
          <p:nvPr/>
        </p:nvPicPr>
        <p:blipFill>
          <a:blip r:embed="rId7"/>
          <a:stretch>
            <a:fillRect/>
          </a:stretch>
        </p:blipFill>
        <p:spPr>
          <a:xfrm>
            <a:off x="5593658" y="1875503"/>
            <a:ext cx="1034317" cy="1180458"/>
          </a:xfrm>
          <a:prstGeom prst="rect">
            <a:avLst/>
          </a:prstGeom>
        </p:spPr>
      </p:pic>
      <p:cxnSp>
        <p:nvCxnSpPr>
          <p:cNvPr id="48" name="Google Shape;176;g381f0ee8e2a_1_0">
            <a:extLst>
              <a:ext uri="{FF2B5EF4-FFF2-40B4-BE49-F238E27FC236}">
                <a16:creationId xmlns:a16="http://schemas.microsoft.com/office/drawing/2014/main" id="{4C83E601-FCAB-480A-82A3-834EE4093672}"/>
              </a:ext>
            </a:extLst>
          </p:cNvPr>
          <p:cNvCxnSpPr>
            <a:cxnSpLocks/>
            <a:stCxn id="3" idx="2"/>
            <a:endCxn id="171" idx="0"/>
          </p:cNvCxnSpPr>
          <p:nvPr/>
        </p:nvCxnSpPr>
        <p:spPr>
          <a:xfrm>
            <a:off x="1124132" y="3103480"/>
            <a:ext cx="0" cy="246677"/>
          </a:xfrm>
          <a:prstGeom prst="straightConnector1">
            <a:avLst/>
          </a:prstGeom>
          <a:noFill/>
          <a:ln w="28575" cap="flat" cmpd="sng">
            <a:solidFill>
              <a:schemeClr val="tx1"/>
            </a:solidFill>
            <a:prstDash val="solid"/>
            <a:round/>
            <a:headEnd type="none" w="med" len="med"/>
            <a:tailEnd type="stealth" w="med" len="med"/>
          </a:ln>
        </p:spPr>
      </p:cxnSp>
      <p:cxnSp>
        <p:nvCxnSpPr>
          <p:cNvPr id="55" name="Google Shape;176;g381f0ee8e2a_1_0">
            <a:extLst>
              <a:ext uri="{FF2B5EF4-FFF2-40B4-BE49-F238E27FC236}">
                <a16:creationId xmlns:a16="http://schemas.microsoft.com/office/drawing/2014/main" id="{2C33DAD4-9DC5-4E78-BA0F-633C35BF43A2}"/>
              </a:ext>
            </a:extLst>
          </p:cNvPr>
          <p:cNvCxnSpPr>
            <a:cxnSpLocks/>
            <a:stCxn id="5" idx="2"/>
            <a:endCxn id="174" idx="0"/>
          </p:cNvCxnSpPr>
          <p:nvPr/>
        </p:nvCxnSpPr>
        <p:spPr>
          <a:xfrm>
            <a:off x="2358257" y="3087281"/>
            <a:ext cx="267" cy="262866"/>
          </a:xfrm>
          <a:prstGeom prst="straightConnector1">
            <a:avLst/>
          </a:prstGeom>
          <a:noFill/>
          <a:ln w="28575" cap="flat" cmpd="sng">
            <a:solidFill>
              <a:schemeClr val="tx1"/>
            </a:solidFill>
            <a:prstDash val="solid"/>
            <a:round/>
            <a:headEnd type="none" w="med" len="med"/>
            <a:tailEnd type="stealth" w="med" len="med"/>
          </a:ln>
        </p:spPr>
      </p:cxnSp>
      <p:cxnSp>
        <p:nvCxnSpPr>
          <p:cNvPr id="58" name="Google Shape;176;g381f0ee8e2a_1_0">
            <a:extLst>
              <a:ext uri="{FF2B5EF4-FFF2-40B4-BE49-F238E27FC236}">
                <a16:creationId xmlns:a16="http://schemas.microsoft.com/office/drawing/2014/main" id="{EC225AF4-FFE5-4850-B2F7-541F8D33C05C}"/>
              </a:ext>
            </a:extLst>
          </p:cNvPr>
          <p:cNvCxnSpPr>
            <a:cxnSpLocks/>
            <a:stCxn id="7" idx="2"/>
            <a:endCxn id="175" idx="0"/>
          </p:cNvCxnSpPr>
          <p:nvPr/>
        </p:nvCxnSpPr>
        <p:spPr>
          <a:xfrm>
            <a:off x="3614978" y="3055961"/>
            <a:ext cx="0" cy="294189"/>
          </a:xfrm>
          <a:prstGeom prst="straightConnector1">
            <a:avLst/>
          </a:prstGeom>
          <a:noFill/>
          <a:ln w="28575" cap="flat" cmpd="sng">
            <a:solidFill>
              <a:schemeClr val="tx1"/>
            </a:solidFill>
            <a:prstDash val="solid"/>
            <a:round/>
            <a:headEnd type="none" w="med" len="med"/>
            <a:tailEnd type="stealth" w="med" len="med"/>
          </a:ln>
        </p:spPr>
      </p:cxnSp>
      <p:cxnSp>
        <p:nvCxnSpPr>
          <p:cNvPr id="66" name="Google Shape;176;g381f0ee8e2a_1_0">
            <a:extLst>
              <a:ext uri="{FF2B5EF4-FFF2-40B4-BE49-F238E27FC236}">
                <a16:creationId xmlns:a16="http://schemas.microsoft.com/office/drawing/2014/main" id="{F8EAECB3-522B-4FDC-AB3B-663924A547E0}"/>
              </a:ext>
            </a:extLst>
          </p:cNvPr>
          <p:cNvCxnSpPr>
            <a:cxnSpLocks/>
            <a:stCxn id="9" idx="2"/>
            <a:endCxn id="163" idx="0"/>
          </p:cNvCxnSpPr>
          <p:nvPr/>
        </p:nvCxnSpPr>
        <p:spPr>
          <a:xfrm>
            <a:off x="4865872" y="3055961"/>
            <a:ext cx="5553" cy="310546"/>
          </a:xfrm>
          <a:prstGeom prst="straightConnector1">
            <a:avLst/>
          </a:prstGeom>
          <a:noFill/>
          <a:ln w="28575" cap="flat" cmpd="sng">
            <a:solidFill>
              <a:schemeClr val="tx1"/>
            </a:solidFill>
            <a:prstDash val="solid"/>
            <a:round/>
            <a:headEnd type="none" w="med" len="med"/>
            <a:tailEnd type="stealth" w="med" len="med"/>
          </a:ln>
        </p:spPr>
      </p:cxnSp>
      <p:cxnSp>
        <p:nvCxnSpPr>
          <p:cNvPr id="74" name="Google Shape;176;g381f0ee8e2a_1_0">
            <a:extLst>
              <a:ext uri="{FF2B5EF4-FFF2-40B4-BE49-F238E27FC236}">
                <a16:creationId xmlns:a16="http://schemas.microsoft.com/office/drawing/2014/main" id="{018128C3-634A-4BC1-B7CD-219A739D6EB8}"/>
              </a:ext>
            </a:extLst>
          </p:cNvPr>
          <p:cNvCxnSpPr>
            <a:cxnSpLocks/>
            <a:stCxn id="11" idx="2"/>
            <a:endCxn id="167" idx="0"/>
          </p:cNvCxnSpPr>
          <p:nvPr/>
        </p:nvCxnSpPr>
        <p:spPr>
          <a:xfrm flipH="1">
            <a:off x="6105825" y="3055961"/>
            <a:ext cx="4992" cy="310546"/>
          </a:xfrm>
          <a:prstGeom prst="straightConnector1">
            <a:avLst/>
          </a:prstGeom>
          <a:noFill/>
          <a:ln w="28575" cap="flat" cmpd="sng">
            <a:solidFill>
              <a:schemeClr val="tx1"/>
            </a:solidFill>
            <a:prstDash val="solid"/>
            <a:round/>
            <a:headEnd type="none" w="med" len="med"/>
            <a:tailEnd type="stealth" w="med" len="med"/>
          </a:ln>
        </p:spPr>
      </p:cxnSp>
    </p:spTree>
    <p:extLst>
      <p:ext uri="{BB962C8B-B14F-4D97-AF65-F5344CB8AC3E}">
        <p14:creationId xmlns:p14="http://schemas.microsoft.com/office/powerpoint/2010/main" val="3594305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6"/>
          <p:cNvSpPr txBox="1">
            <a:spLocks noGrp="1"/>
          </p:cNvSpPr>
          <p:nvPr>
            <p:ph type="title"/>
          </p:nvPr>
        </p:nvSpPr>
        <p:spPr>
          <a:xfrm>
            <a:off x="800099" y="-60157"/>
            <a:ext cx="8029500" cy="9942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Clr>
                <a:schemeClr val="dk1"/>
              </a:buClr>
              <a:buSzPts val="2200"/>
              <a:buFont typeface="Arial"/>
              <a:buNone/>
            </a:pPr>
            <a:r>
              <a:rPr lang="en-US" sz="2200" dirty="0"/>
              <a:t>CDISC Analysis Result Standards – Released 2024</a:t>
            </a:r>
            <a:endParaRPr dirty="0"/>
          </a:p>
        </p:txBody>
      </p:sp>
      <p:pic>
        <p:nvPicPr>
          <p:cNvPr id="143" name="Google Shape;143;p16"/>
          <p:cNvPicPr preferRelativeResize="0"/>
          <p:nvPr/>
        </p:nvPicPr>
        <p:blipFill rotWithShape="1">
          <a:blip r:embed="rId3">
            <a:alphaModFix/>
          </a:blip>
          <a:srcRect/>
          <a:stretch/>
        </p:blipFill>
        <p:spPr>
          <a:xfrm>
            <a:off x="800100" y="797604"/>
            <a:ext cx="2760230" cy="3757841"/>
          </a:xfrm>
          <a:prstGeom prst="rect">
            <a:avLst/>
          </a:prstGeom>
          <a:noFill/>
          <a:ln>
            <a:noFill/>
          </a:ln>
        </p:spPr>
      </p:pic>
      <p:grpSp>
        <p:nvGrpSpPr>
          <p:cNvPr id="144" name="Google Shape;144;p16"/>
          <p:cNvGrpSpPr/>
          <p:nvPr/>
        </p:nvGrpSpPr>
        <p:grpSpPr>
          <a:xfrm>
            <a:off x="4012571" y="797605"/>
            <a:ext cx="5027948" cy="3576765"/>
            <a:chOff x="3944233" y="1861586"/>
            <a:chExt cx="5027948" cy="3576765"/>
          </a:xfrm>
        </p:grpSpPr>
        <p:pic>
          <p:nvPicPr>
            <p:cNvPr id="145" name="Google Shape;145;p16"/>
            <p:cNvPicPr preferRelativeResize="0"/>
            <p:nvPr/>
          </p:nvPicPr>
          <p:blipFill rotWithShape="1">
            <a:blip r:embed="rId4">
              <a:alphaModFix/>
            </a:blip>
            <a:srcRect l="11889" r="11896"/>
            <a:stretch/>
          </p:blipFill>
          <p:spPr>
            <a:xfrm>
              <a:off x="4012571" y="2094103"/>
              <a:ext cx="3089357" cy="2280110"/>
            </a:xfrm>
            <a:prstGeom prst="rect">
              <a:avLst/>
            </a:prstGeom>
            <a:solidFill>
              <a:schemeClr val="lt1"/>
            </a:solidFill>
            <a:ln w="12700" cap="sq" cmpd="sng">
              <a:solidFill>
                <a:srgbClr val="000000"/>
              </a:solidFill>
              <a:prstDash val="solid"/>
              <a:miter lim="800000"/>
              <a:headEnd type="none" w="sm" len="sm"/>
              <a:tailEnd type="none" w="sm" len="sm"/>
            </a:ln>
            <a:effectLst>
              <a:outerShdw blurRad="50800" dist="38100" dir="2700000" algn="tl" rotWithShape="0">
                <a:srgbClr val="000000">
                  <a:alpha val="42750"/>
                </a:srgbClr>
              </a:outerShdw>
            </a:effectLst>
          </p:spPr>
        </p:pic>
        <p:sp>
          <p:nvSpPr>
            <p:cNvPr id="146" name="Google Shape;146;p16"/>
            <p:cNvSpPr txBox="1"/>
            <p:nvPr/>
          </p:nvSpPr>
          <p:spPr>
            <a:xfrm>
              <a:off x="3944233" y="1861586"/>
              <a:ext cx="3400200" cy="21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25" u="sng">
                  <a:solidFill>
                    <a:srgbClr val="134678"/>
                  </a:solidFill>
                  <a:latin typeface="Arial"/>
                  <a:ea typeface="Arial"/>
                  <a:cs typeface="Arial"/>
                  <a:sym typeface="Arial"/>
                  <a:hlinkClick r:id="rId5">
                    <a:extLst>
                      <a:ext uri="{A12FA001-AC4F-418D-AE19-62706E023703}">
                        <ahyp:hlinkClr xmlns:ahyp="http://schemas.microsoft.com/office/drawing/2018/hyperlinkcolor" val="tx"/>
                      </a:ext>
                    </a:extLst>
                  </a:hlinkClick>
                </a:rPr>
                <a:t>https://cdisc-org.github.io/analysis-results-standard/</a:t>
              </a:r>
              <a:endParaRPr sz="825">
                <a:solidFill>
                  <a:srgbClr val="134678"/>
                </a:solidFill>
                <a:latin typeface="Arial"/>
                <a:ea typeface="Arial"/>
                <a:cs typeface="Arial"/>
                <a:sym typeface="Arial"/>
              </a:endParaRPr>
            </a:p>
          </p:txBody>
        </p:sp>
        <p:pic>
          <p:nvPicPr>
            <p:cNvPr id="147" name="Google Shape;147;p16"/>
            <p:cNvPicPr preferRelativeResize="0"/>
            <p:nvPr/>
          </p:nvPicPr>
          <p:blipFill rotWithShape="1">
            <a:blip r:embed="rId6">
              <a:alphaModFix/>
            </a:blip>
            <a:srcRect/>
            <a:stretch/>
          </p:blipFill>
          <p:spPr>
            <a:xfrm>
              <a:off x="6235311" y="3422974"/>
              <a:ext cx="2496274" cy="1729157"/>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pic>
        <p:sp>
          <p:nvSpPr>
            <p:cNvPr id="148" name="Google Shape;148;p16"/>
            <p:cNvSpPr txBox="1"/>
            <p:nvPr/>
          </p:nvSpPr>
          <p:spPr>
            <a:xfrm>
              <a:off x="5094081" y="5224751"/>
              <a:ext cx="3878100" cy="213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788" u="sng">
                  <a:solidFill>
                    <a:srgbClr val="134678"/>
                  </a:solidFill>
                  <a:latin typeface="Arial"/>
                  <a:ea typeface="Arial"/>
                  <a:cs typeface="Arial"/>
                  <a:sym typeface="Arial"/>
                  <a:hlinkClick r:id="rId7">
                    <a:extLst>
                      <a:ext uri="{A12FA001-AC4F-418D-AE19-62706E023703}">
                        <ahyp:hlinkClr xmlns:ahyp="http://schemas.microsoft.com/office/drawing/2018/hyperlinkcolor" val="tx"/>
                      </a:ext>
                    </a:extLst>
                  </a:hlinkClick>
                </a:rPr>
                <a:t>https://wiki.cdisc.org/display/ARSP/Analysis+Results+Standard+User+Guide+v1.0</a:t>
              </a:r>
              <a:endParaRPr sz="788">
                <a:solidFill>
                  <a:srgbClr val="134678"/>
                </a:solidFill>
                <a:latin typeface="Arial"/>
                <a:ea typeface="Arial"/>
                <a:cs typeface="Arial"/>
                <a:sym typeface="Arial"/>
              </a:endParaRPr>
            </a:p>
          </p:txBody>
        </p:sp>
      </p:grpSp>
      <p:cxnSp>
        <p:nvCxnSpPr>
          <p:cNvPr id="149" name="Google Shape;149;p16"/>
          <p:cNvCxnSpPr/>
          <p:nvPr/>
        </p:nvCxnSpPr>
        <p:spPr>
          <a:xfrm>
            <a:off x="3790754" y="907250"/>
            <a:ext cx="0" cy="3696600"/>
          </a:xfrm>
          <a:prstGeom prst="straightConnector1">
            <a:avLst/>
          </a:prstGeom>
          <a:noFill/>
          <a:ln w="19050" cap="flat" cmpd="sng">
            <a:solidFill>
              <a:schemeClr val="accent1"/>
            </a:solidFill>
            <a:prstDash val="solid"/>
            <a:miter lim="800000"/>
            <a:headEnd type="none" w="sm" len="sm"/>
            <a:tailEnd type="none" w="sm" len="sm"/>
          </a:ln>
        </p:spPr>
      </p:cxnSp>
      <p:sp>
        <p:nvSpPr>
          <p:cNvPr id="10" name="Google Shape;155;g381f0ee8e2a_1_0">
            <a:extLst>
              <a:ext uri="{FF2B5EF4-FFF2-40B4-BE49-F238E27FC236}">
                <a16:creationId xmlns:a16="http://schemas.microsoft.com/office/drawing/2014/main" id="{E3676D6A-67ED-408F-8DC8-EF6D62969B28}"/>
              </a:ext>
            </a:extLst>
          </p:cNvPr>
          <p:cNvSpPr txBox="1">
            <a:spLocks noGrp="1"/>
          </p:cNvSpPr>
          <p:nvPr>
            <p:ph type="sldNum" idx="12"/>
          </p:nvPr>
        </p:nvSpPr>
        <p:spPr>
          <a:xfrm>
            <a:off x="8380520" y="4770626"/>
            <a:ext cx="306300" cy="2739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dirty="0"/>
          </a:p>
        </p:txBody>
      </p:sp>
    </p:spTree>
  </p:cSld>
  <p:clrMapOvr>
    <a:masterClrMapping/>
  </p:clrMapOvr>
</p:sld>
</file>

<file path=ppt/theme/theme1.xml><?xml version="1.0" encoding="utf-8"?>
<a:theme xmlns:a="http://schemas.openxmlformats.org/drawingml/2006/main" name="Office Theme">
  <a:themeElements>
    <a:clrScheme name="CDISC-1 1">
      <a:dk1>
        <a:srgbClr val="134678"/>
      </a:dk1>
      <a:lt1>
        <a:srgbClr val="FFFFFF"/>
      </a:lt1>
      <a:dk2>
        <a:srgbClr val="515349"/>
      </a:dk2>
      <a:lt2>
        <a:srgbClr val="F5F5F5"/>
      </a:lt2>
      <a:accent1>
        <a:srgbClr val="134678"/>
      </a:accent1>
      <a:accent2>
        <a:srgbClr val="A1D0CA"/>
      </a:accent2>
      <a:accent3>
        <a:srgbClr val="C94543"/>
      </a:accent3>
      <a:accent4>
        <a:srgbClr val="EDAA00"/>
      </a:accent4>
      <a:accent5>
        <a:srgbClr val="553278"/>
      </a:accent5>
      <a:accent6>
        <a:srgbClr val="40B3E5"/>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5_Events-Slide-Template_Generic_No-Events.pptx" id="{B2F1D0A3-8447-477A-95B7-AD15C3BFFC68}" vid="{B9193628-4FC6-43E6-AAA1-4C1797594B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LengthInSeconds xmlns="e4bfa1c1-cbed-43b5-9d42-fe24faecfd28" xsi:nil="true"/>
    <lcf76f155ced4ddcb4097134ff3c332f xmlns="e4bfa1c1-cbed-43b5-9d42-fe24faecfd28">
      <Terms xmlns="http://schemas.microsoft.com/office/infopath/2007/PartnerControls"/>
    </lcf76f155ced4ddcb4097134ff3c332f>
    <TaxCatchAll xmlns="6942efca-e753-43c0-b995-a96645848828" xsi:nil="true"/>
    <SharedWithUsers xmlns="6942efca-e753-43c0-b995-a96645848828">
      <UserInfo>
        <DisplayName>Sheila Leaman</DisplayName>
        <AccountId>51</AccountId>
        <AccountType/>
      </UserInfo>
      <UserInfo>
        <DisplayName>CDISC Communications</DisplayName>
        <AccountId>155</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A6A1B337AA7BA4E952C4E740E353475" ma:contentTypeVersion="17" ma:contentTypeDescription="Create a new document." ma:contentTypeScope="" ma:versionID="d5223d3f7d3b86945f4b15809e17afaa">
  <xsd:schema xmlns:xsd="http://www.w3.org/2001/XMLSchema" xmlns:xs="http://www.w3.org/2001/XMLSchema" xmlns:p="http://schemas.microsoft.com/office/2006/metadata/properties" xmlns:ns2="e4bfa1c1-cbed-43b5-9d42-fe24faecfd28" xmlns:ns3="6942efca-e753-43c0-b995-a96645848828" targetNamespace="http://schemas.microsoft.com/office/2006/metadata/properties" ma:root="true" ma:fieldsID="72f9e95dc02da54318b7bd665822674e" ns2:_="" ns3:_="">
    <xsd:import namespace="e4bfa1c1-cbed-43b5-9d42-fe24faecfd28"/>
    <xsd:import namespace="6942efca-e753-43c0-b995-a9664584882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AutoKeyPoints" minOccurs="0"/>
                <xsd:element ref="ns2:MediaServiceKeyPoints" minOccurs="0"/>
                <xsd:element ref="ns2:lcf76f155ced4ddcb4097134ff3c332f" minOccurs="0"/>
                <xsd:element ref="ns3:TaxCatchAll"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bfa1c1-cbed-43b5-9d42-fe24faecfd2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4c04c6af-d60c-4670-8c9c-7f80a3ec6f3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942efca-e753-43c0-b995-a96645848828" elementFormDefault="qualified">
    <xsd:import namespace="http://schemas.microsoft.com/office/2006/documentManagement/types"/>
    <xsd:import namespace="http://schemas.microsoft.com/office/infopath/2007/PartnerControls"/>
    <xsd:element name="TaxCatchAll" ma:index="20" nillable="true" ma:displayName="Taxonomy Catch All Column" ma:hidden="true" ma:list="{efca78a2-8f5d-4804-826f-2ede39fce525}" ma:internalName="TaxCatchAll" ma:showField="CatchAllData" ma:web="6942efca-e753-43c0-b995-a96645848828">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B3EAD0D-AD33-4DE9-A04C-ADBA8D81216E}">
  <ds:schemaRefs>
    <ds:schemaRef ds:uri="http://purl.org/dc/elements/1.1/"/>
    <ds:schemaRef ds:uri="http://www.w3.org/XML/1998/namespace"/>
    <ds:schemaRef ds:uri="http://schemas.microsoft.com/office/infopath/2007/PartnerControls"/>
    <ds:schemaRef ds:uri="42fd8685-662d-4ea0-adda-db2055aa5e88"/>
    <ds:schemaRef ds:uri="http://schemas.microsoft.com/office/2006/documentManagement/types"/>
    <ds:schemaRef ds:uri="http://purl.org/dc/terms/"/>
    <ds:schemaRef ds:uri="http://schemas.microsoft.com/office/2006/metadata/properties"/>
    <ds:schemaRef ds:uri="http://schemas.openxmlformats.org/package/2006/metadata/core-properties"/>
    <ds:schemaRef ds:uri="6cd05e2c-1080-4123-b907-f31487dbd913"/>
    <ds:schemaRef ds:uri="http://purl.org/dc/dcmitype/"/>
    <ds:schemaRef ds:uri="e4bfa1c1-cbed-43b5-9d42-fe24faecfd28"/>
    <ds:schemaRef ds:uri="6942efca-e753-43c0-b995-a96645848828"/>
  </ds:schemaRefs>
</ds:datastoreItem>
</file>

<file path=customXml/itemProps2.xml><?xml version="1.0" encoding="utf-8"?>
<ds:datastoreItem xmlns:ds="http://schemas.openxmlformats.org/officeDocument/2006/customXml" ds:itemID="{3B69330B-154C-43B9-AAF7-1A571867C6C9}">
  <ds:schemaRefs>
    <ds:schemaRef ds:uri="http://schemas.microsoft.com/sharepoint/v3/contenttype/forms"/>
  </ds:schemaRefs>
</ds:datastoreItem>
</file>

<file path=customXml/itemProps3.xml><?xml version="1.0" encoding="utf-8"?>
<ds:datastoreItem xmlns:ds="http://schemas.openxmlformats.org/officeDocument/2006/customXml" ds:itemID="{26E89AAB-0B3B-49DF-AA34-93593E3981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4bfa1c1-cbed-43b5-9d42-fe24faecfd28"/>
    <ds:schemaRef ds:uri="6942efca-e753-43c0-b995-a966458488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641</TotalTime>
  <Words>1990</Words>
  <Application>Microsoft Macintosh PowerPoint</Application>
  <PresentationFormat>On-screen Show (16:9)</PresentationFormat>
  <Paragraphs>307</Paragraphs>
  <Slides>25</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Courier New</vt:lpstr>
      <vt:lpstr>Roboto</vt:lpstr>
      <vt:lpstr>Office Theme</vt:lpstr>
      <vt:lpstr>Analysis Concepts  Initial Perspectives from the CDISC Working Group</vt:lpstr>
      <vt:lpstr>Meet the Speakers</vt:lpstr>
      <vt:lpstr>Disclaimer and Disclosures</vt:lpstr>
      <vt:lpstr>Agenda</vt:lpstr>
      <vt:lpstr>Introduction</vt:lpstr>
      <vt:lpstr>CDISC Standards – November 2025</vt:lpstr>
      <vt:lpstr>PowerPoint Presentation</vt:lpstr>
      <vt:lpstr>CDISC Standards – November 2025</vt:lpstr>
      <vt:lpstr>CDISC Analysis Result Standards – Released 2024</vt:lpstr>
      <vt:lpstr>CDISC Standards – November 2025</vt:lpstr>
      <vt:lpstr>CDISC Biomedical Concepts</vt:lpstr>
      <vt:lpstr>Where Analysis Concepts fit</vt:lpstr>
      <vt:lpstr>User Stories</vt:lpstr>
      <vt:lpstr>Analysis Concepts: Building Blocks for the Digital SAP</vt:lpstr>
      <vt:lpstr>Approaches Considered</vt:lpstr>
      <vt:lpstr>Details</vt:lpstr>
      <vt:lpstr>Why Develop Analysis Concepts?</vt:lpstr>
      <vt:lpstr>Today's specification of analysis</vt:lpstr>
      <vt:lpstr>Analysis Concepts</vt:lpstr>
      <vt:lpstr>Working Towards a Logical Model</vt:lpstr>
      <vt:lpstr>PowerPoint Presentation</vt:lpstr>
      <vt:lpstr>How it fits in</vt:lpstr>
      <vt:lpstr>Layers</vt:lpstr>
      <vt:lpstr>Next Steps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Concepts  Initial Perspectives from the CDISC Working Group</dc:title>
  <dc:creator>Edwin van Stein</dc:creator>
  <cp:lastModifiedBy>Edwin Van Stein (Contractor)</cp:lastModifiedBy>
  <cp:revision>39</cp:revision>
  <dcterms:created xsi:type="dcterms:W3CDTF">2025-10-23T09:37:14Z</dcterms:created>
  <dcterms:modified xsi:type="dcterms:W3CDTF">2025-11-04T09:43:54Z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0x0101005A6A1B337AA7BA4E952C4E740E353475</vt:lpwstr>
  </property>
  <property fmtid="{D5CDD505-2E9C-101B-9397-08002B2CF9AE}" pid="3" name="SharedWithUsers">
    <vt:lpwstr>51;#Sheila Leaman</vt:lpwstr>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TriggerFlowInfo">
    <vt:lpwstr/>
  </property>
  <property fmtid="{D5CDD505-2E9C-101B-9397-08002B2CF9AE}" pid="9" name="xd_Signature">
    <vt:bool>false</vt:bool>
  </property>
  <property fmtid="{D5CDD505-2E9C-101B-9397-08002B2CF9AE}" pid="10" name="MediaServiceImageTags">
    <vt:lpwstr/>
  </property>
</Properties>
</file>